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8" r:id="rId3"/>
    <p:sldId id="261" r:id="rId4"/>
    <p:sldId id="263" r:id="rId5"/>
    <p:sldId id="264" r:id="rId6"/>
    <p:sldId id="265" r:id="rId7"/>
    <p:sldId id="260" r:id="rId8"/>
    <p:sldId id="266" r:id="rId9"/>
    <p:sldId id="267" r:id="rId10"/>
    <p:sldId id="268" r:id="rId11"/>
    <p:sldId id="280" r:id="rId12"/>
    <p:sldId id="279" r:id="rId13"/>
    <p:sldId id="283" r:id="rId14"/>
    <p:sldId id="282" r:id="rId15"/>
    <p:sldId id="272" r:id="rId16"/>
    <p:sldId id="274" r:id="rId17"/>
    <p:sldId id="275" r:id="rId18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70AA"/>
    <a:srgbClr val="FF9021"/>
    <a:srgbClr val="FFB265"/>
    <a:srgbClr val="C1D4DD"/>
    <a:srgbClr val="FFAB57"/>
    <a:srgbClr val="507196"/>
    <a:srgbClr val="9AB1CA"/>
    <a:srgbClr val="95ADC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633" autoAdjust="0"/>
    <p:restoredTop sz="94660"/>
  </p:normalViewPr>
  <p:slideViewPr>
    <p:cSldViewPr>
      <p:cViewPr>
        <p:scale>
          <a:sx n="100" d="100"/>
          <a:sy n="100" d="100"/>
        </p:scale>
        <p:origin x="-78" y="-8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29EBE-B100-4B9E-B929-C1081608B8DF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84F2-27D6-42B1-A35C-6B6FF1C49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98190-F03B-4050-BD1B-E6C22CC73BE0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FFEBD-610D-4329-BA06-AE56F7358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FC4DF-8C65-4DA6-A97C-0A6A754BA807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3A46F-4152-44E6-B330-18CF846E7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CC1BD-BC96-48CA-8AEC-E6F2116C7BDC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F227F-181A-4665-B85B-6FDB42E53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33C54-2646-469C-A767-54EDA844E48E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7FFA-A30F-4B64-AD8E-E06691F0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D4A4B-D7C1-4CCB-97E3-DE5D2E8275D7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42A1D-B7B2-48C2-B18B-7E0453D97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B07D9-0320-4218-ABCC-90274C5C516F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A7046-6759-421F-BC86-C69A14B8A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20C40-3F13-45AD-9CAC-329835CC6DC6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96E07-2592-4305-A7EF-930F0A4E9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1A2F2-BBFE-438D-86B7-5FDD919E9527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2B426-35AC-4335-B469-82E31B641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079A2-08D9-458F-AF8A-34F5AA0F3A71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0DF76-EE24-4E09-B81A-DD71C5FF6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6ACCC-3D1C-4B5C-8057-D789191478BB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F1C54-0ED9-4C1B-91DC-85E418252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0C3AA3-EC4D-48D4-98F9-C0E26DFD8E0A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DDBE93-1FBF-4498-B472-8BCAB26F00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ages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0411" y="0"/>
            <a:ext cx="9184821" cy="5143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-36513" y="0"/>
            <a:ext cx="9180513" cy="5143500"/>
          </a:xfrm>
          <a:prstGeom prst="rect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51275" y="3998913"/>
            <a:ext cx="5313363" cy="719137"/>
          </a:xfrm>
          <a:prstGeom prst="rect">
            <a:avLst/>
          </a:prstGeom>
          <a:solidFill>
            <a:srgbClr val="FFA54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6" name="Rectangle 1"/>
          <p:cNvSpPr>
            <a:spLocks noChangeArrowheads="1"/>
          </p:cNvSpPr>
          <p:nvPr/>
        </p:nvSpPr>
        <p:spPr bwMode="auto">
          <a:xfrm>
            <a:off x="611188" y="3582988"/>
            <a:ext cx="4321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 b="1">
                <a:solidFill>
                  <a:schemeClr val="bg1"/>
                </a:solidFill>
              </a:rPr>
              <a:t>ПОРТАЛ СПЕЦИАЛИСТОВ</a:t>
            </a:r>
          </a:p>
          <a:p>
            <a:r>
              <a:rPr lang="ru-RU" sz="1200" b="1">
                <a:solidFill>
                  <a:schemeClr val="bg1"/>
                </a:solidFill>
              </a:rPr>
              <a:t>По информационной безопасности</a:t>
            </a:r>
          </a:p>
        </p:txBody>
      </p:sp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4067175" y="4113213"/>
            <a:ext cx="4681538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300" b="1">
                <a:solidFill>
                  <a:schemeClr val="bg1"/>
                </a:solidFill>
                <a:latin typeface="Open Sans Light"/>
                <a:ea typeface="Open Sans Light"/>
                <a:cs typeface="Open Sans Light"/>
              </a:rPr>
              <a:t>Мы даем практические знания</a:t>
            </a:r>
          </a:p>
        </p:txBody>
      </p:sp>
      <p:sp>
        <p:nvSpPr>
          <p:cNvPr id="13318" name="Rectangle 1"/>
          <p:cNvSpPr>
            <a:spLocks noChangeArrowheads="1"/>
          </p:cNvSpPr>
          <p:nvPr/>
        </p:nvSpPr>
        <p:spPr bwMode="auto">
          <a:xfrm>
            <a:off x="568325" y="4089400"/>
            <a:ext cx="3671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C</a:t>
            </a:r>
            <a:r>
              <a:rPr lang="en-US" sz="3200" b="1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ODE</a:t>
            </a:r>
            <a:r>
              <a:rPr lang="ru-RU" sz="3200" b="1">
                <a:solidFill>
                  <a:srgbClr val="FFA549"/>
                </a:solidFill>
                <a:latin typeface="Arial Black" pitchFamily="34" charset="0"/>
                <a:cs typeface="Times New Roman" pitchFamily="18" charset="0"/>
              </a:rPr>
              <a:t>B</a:t>
            </a:r>
            <a:r>
              <a:rPr lang="en-US" sz="3200" b="1">
                <a:solidFill>
                  <a:srgbClr val="FFA549"/>
                </a:solidFill>
                <a:latin typeface="Arial Black" pitchFamily="34" charset="0"/>
                <a:cs typeface="Times New Roman" pitchFamily="18" charset="0"/>
              </a:rPr>
              <a:t>Y</a:t>
            </a:r>
            <a:r>
              <a:rPr lang="ru-RU" sz="3200" b="1">
                <a:solidFill>
                  <a:srgbClr val="FFA549"/>
                </a:solidFill>
                <a:latin typeface="Arial Black" pitchFamily="34" charset="0"/>
                <a:cs typeface="Times New Roman" pitchFamily="18" charset="0"/>
              </a:rPr>
              <a:t>.</a:t>
            </a:r>
            <a:r>
              <a:rPr lang="ru-RU" sz="3200" b="1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N</a:t>
            </a:r>
            <a:r>
              <a:rPr lang="en-US" sz="3200" b="1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ET</a:t>
            </a:r>
            <a:endParaRPr lang="ru-RU" sz="3200" b="1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319" name="Rectangle 1"/>
          <p:cNvSpPr>
            <a:spLocks noChangeArrowheads="1"/>
          </p:cNvSpPr>
          <p:nvPr/>
        </p:nvSpPr>
        <p:spPr bwMode="auto">
          <a:xfrm>
            <a:off x="611188" y="720725"/>
            <a:ext cx="6840537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300" b="1">
                <a:solidFill>
                  <a:srgbClr val="FFA549"/>
                </a:solidFill>
                <a:latin typeface="Calibri Light" pitchFamily="34" charset="0"/>
              </a:rPr>
              <a:t>Исчерпывающие знания</a:t>
            </a:r>
          </a:p>
          <a:p>
            <a:pPr eaLnBrk="0" hangingPunct="0"/>
            <a:r>
              <a:rPr lang="ru-RU" sz="2300" b="1">
                <a:solidFill>
                  <a:srgbClr val="FFA549"/>
                </a:solidFill>
                <a:latin typeface="Calibri Light" pitchFamily="34" charset="0"/>
              </a:rPr>
              <a:t>по пентесту и форензике</a:t>
            </a:r>
            <a:endParaRPr lang="en-US" sz="2300" b="1">
              <a:solidFill>
                <a:srgbClr val="FFA549"/>
              </a:solidFill>
              <a:latin typeface="Calibri Light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BC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6011863" y="0"/>
            <a:ext cx="3132137" cy="5143500"/>
          </a:xfrm>
          <a:prstGeom prst="rect">
            <a:avLst/>
          </a:prstGeom>
          <a:solidFill>
            <a:srgbClr val="3E6CA4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3924300" y="0"/>
            <a:ext cx="0" cy="5143500"/>
          </a:xfrm>
          <a:prstGeom prst="line">
            <a:avLst/>
          </a:prstGeom>
          <a:ln w="12700">
            <a:solidFill>
              <a:srgbClr val="03ADB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611188" y="525463"/>
            <a:ext cx="237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НАША ИСТОРИЯ</a:t>
            </a:r>
            <a:endParaRPr lang="ru-RU" sz="240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131888"/>
            <a:ext cx="2771775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4" name="Rectangle 1"/>
          <p:cNvSpPr>
            <a:spLocks noChangeArrowheads="1"/>
          </p:cNvSpPr>
          <p:nvPr/>
        </p:nvSpPr>
        <p:spPr bwMode="auto">
          <a:xfrm>
            <a:off x="6804025" y="1017588"/>
            <a:ext cx="2016125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>
                <a:solidFill>
                  <a:schemeClr val="bg1"/>
                </a:solidFill>
              </a:rPr>
              <a:t>Созданный в 2003 году для программистов Беларуси, </a:t>
            </a:r>
            <a:br>
              <a:rPr lang="ru-RU" sz="1300">
                <a:solidFill>
                  <a:schemeClr val="bg1"/>
                </a:solidFill>
              </a:rPr>
            </a:br>
            <a:r>
              <a:rPr lang="ru-RU" sz="1300">
                <a:solidFill>
                  <a:schemeClr val="bg1"/>
                </a:solidFill>
              </a:rPr>
              <a:t>за 1</a:t>
            </a:r>
            <a:r>
              <a:rPr lang="en-US" sz="1300">
                <a:solidFill>
                  <a:schemeClr val="bg1"/>
                </a:solidFill>
              </a:rPr>
              <a:t>6</a:t>
            </a:r>
            <a:r>
              <a:rPr lang="ru-RU" sz="1300">
                <a:solidFill>
                  <a:schemeClr val="bg1"/>
                </a:solidFill>
              </a:rPr>
              <a:t> лет портал стал своим, объединив специалистов </a:t>
            </a:r>
            <a:br>
              <a:rPr lang="ru-RU" sz="1300">
                <a:solidFill>
                  <a:schemeClr val="bg1"/>
                </a:solidFill>
              </a:rPr>
            </a:br>
            <a:r>
              <a:rPr lang="ru-RU" sz="1300">
                <a:solidFill>
                  <a:schemeClr val="bg1"/>
                </a:solidFill>
              </a:rPr>
              <a:t>и пользователей со всех стран бывшего СССР</a:t>
            </a:r>
          </a:p>
        </p:txBody>
      </p:sp>
      <p:sp>
        <p:nvSpPr>
          <p:cNvPr id="22535" name="Rectangle 42"/>
          <p:cNvSpPr>
            <a:spLocks noChangeArrowheads="1"/>
          </p:cNvSpPr>
          <p:nvPr/>
        </p:nvSpPr>
        <p:spPr bwMode="auto">
          <a:xfrm flipH="1">
            <a:off x="2700338" y="4389438"/>
            <a:ext cx="172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2003</a:t>
            </a:r>
            <a:endParaRPr 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536" name="Rectangle 42"/>
          <p:cNvSpPr>
            <a:spLocks noChangeArrowheads="1"/>
          </p:cNvSpPr>
          <p:nvPr/>
        </p:nvSpPr>
        <p:spPr bwMode="auto">
          <a:xfrm flipH="1">
            <a:off x="4787900" y="4389438"/>
            <a:ext cx="1728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2015</a:t>
            </a:r>
            <a:endParaRPr 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537" name="Rectangle 42"/>
          <p:cNvSpPr>
            <a:spLocks noChangeArrowheads="1"/>
          </p:cNvSpPr>
          <p:nvPr/>
        </p:nvSpPr>
        <p:spPr bwMode="auto">
          <a:xfrm flipH="1">
            <a:off x="6110288" y="4389438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en-US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8</a:t>
            </a:r>
            <a:endParaRPr 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6011863" y="-3175"/>
            <a:ext cx="0" cy="5143500"/>
          </a:xfrm>
          <a:prstGeom prst="line">
            <a:avLst/>
          </a:prstGeom>
          <a:ln w="12700">
            <a:solidFill>
              <a:srgbClr val="03ADB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623050" y="-6350"/>
            <a:ext cx="0" cy="5143500"/>
          </a:xfrm>
          <a:prstGeom prst="line">
            <a:avLst/>
          </a:prstGeom>
          <a:ln w="12700">
            <a:solidFill>
              <a:srgbClr val="03ADB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entagon 67"/>
          <p:cNvSpPr/>
          <p:nvPr/>
        </p:nvSpPr>
        <p:spPr>
          <a:xfrm>
            <a:off x="0" y="1789113"/>
            <a:ext cx="3924300" cy="614362"/>
          </a:xfrm>
          <a:prstGeom prst="homePlate">
            <a:avLst/>
          </a:prstGeom>
          <a:solidFill>
            <a:srgbClr val="03AD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Pentagon 76"/>
          <p:cNvSpPr/>
          <p:nvPr/>
        </p:nvSpPr>
        <p:spPr>
          <a:xfrm>
            <a:off x="0" y="2406650"/>
            <a:ext cx="5994400" cy="612775"/>
          </a:xfrm>
          <a:prstGeom prst="homePlate">
            <a:avLst/>
          </a:prstGeom>
          <a:solidFill>
            <a:srgbClr val="517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Pentagon 77"/>
          <p:cNvSpPr/>
          <p:nvPr/>
        </p:nvSpPr>
        <p:spPr>
          <a:xfrm>
            <a:off x="0" y="3006725"/>
            <a:ext cx="6623050" cy="612775"/>
          </a:xfrm>
          <a:prstGeom prst="homePlate">
            <a:avLst/>
          </a:prstGeom>
          <a:solidFill>
            <a:srgbClr val="D8E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Pentagon 78"/>
          <p:cNvSpPr>
            <a:spLocks noChangeArrowheads="1"/>
          </p:cNvSpPr>
          <p:nvPr/>
        </p:nvSpPr>
        <p:spPr bwMode="auto">
          <a:xfrm>
            <a:off x="0" y="3579813"/>
            <a:ext cx="6911975" cy="612775"/>
          </a:xfrm>
          <a:prstGeom prst="homePlate">
            <a:avLst>
              <a:gd name="adj" fmla="val 50028"/>
            </a:avLst>
          </a:prstGeom>
          <a:solidFill>
            <a:srgbClr val="FF902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2544" name="Rectangle 83"/>
          <p:cNvSpPr>
            <a:spLocks noChangeArrowheads="1"/>
          </p:cNvSpPr>
          <p:nvPr/>
        </p:nvSpPr>
        <p:spPr bwMode="auto">
          <a:xfrm>
            <a:off x="611188" y="1927225"/>
            <a:ext cx="2254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Создание форума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2545" name="Rectangle 84"/>
          <p:cNvSpPr>
            <a:spLocks noChangeArrowheads="1"/>
          </p:cNvSpPr>
          <p:nvPr/>
        </p:nvSpPr>
        <p:spPr bwMode="auto">
          <a:xfrm>
            <a:off x="611188" y="2530475"/>
            <a:ext cx="3248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Открытие блога</a:t>
            </a:r>
            <a:endParaRPr lang="en-US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546" name="Rectangle 85"/>
          <p:cNvSpPr>
            <a:spLocks noChangeArrowheads="1"/>
          </p:cNvSpPr>
          <p:nvPr/>
        </p:nvSpPr>
        <p:spPr bwMode="auto">
          <a:xfrm>
            <a:off x="611188" y="3724275"/>
            <a:ext cx="50673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Все больше людей выбирает </a:t>
            </a:r>
            <a:r>
              <a:rPr lang="en-US" sz="1900" b="1">
                <a:solidFill>
                  <a:schemeClr val="bg1"/>
                </a:solidFill>
              </a:rPr>
              <a:t>codeby</a:t>
            </a:r>
          </a:p>
        </p:txBody>
      </p:sp>
      <p:sp>
        <p:nvSpPr>
          <p:cNvPr id="22547" name="Rectangle 86"/>
          <p:cNvSpPr>
            <a:spLocks noChangeArrowheads="1"/>
          </p:cNvSpPr>
          <p:nvPr/>
        </p:nvSpPr>
        <p:spPr bwMode="auto">
          <a:xfrm>
            <a:off x="611188" y="3152775"/>
            <a:ext cx="44656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517399"/>
                </a:solidFill>
              </a:rPr>
              <a:t>Открытие школы кибербезопасности</a:t>
            </a:r>
            <a:endParaRPr lang="en-US" b="1">
              <a:solidFill>
                <a:srgbClr val="517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BC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Прямоугольник 322"/>
          <p:cNvSpPr>
            <a:spLocks noChangeArrowheads="1"/>
          </p:cNvSpPr>
          <p:nvPr/>
        </p:nvSpPr>
        <p:spPr bwMode="auto">
          <a:xfrm>
            <a:off x="4572000" y="4011613"/>
            <a:ext cx="4572000" cy="720725"/>
          </a:xfrm>
          <a:prstGeom prst="rect">
            <a:avLst/>
          </a:prstGeom>
          <a:solidFill>
            <a:srgbClr val="4070AA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grpSp>
        <p:nvGrpSpPr>
          <p:cNvPr id="311" name="Группа 310"/>
          <p:cNvGrpSpPr/>
          <p:nvPr/>
        </p:nvGrpSpPr>
        <p:grpSpPr>
          <a:xfrm>
            <a:off x="1331640" y="736640"/>
            <a:ext cx="6722236" cy="3880212"/>
            <a:chOff x="1331640" y="699542"/>
            <a:chExt cx="6088063" cy="3386367"/>
          </a:xfrm>
          <a:solidFill>
            <a:schemeClr val="bg1"/>
          </a:solidFill>
        </p:grpSpPr>
        <p:sp>
          <p:nvSpPr>
            <p:cNvPr id="164" name="Freeform 228"/>
            <p:cNvSpPr>
              <a:spLocks/>
            </p:cNvSpPr>
            <p:nvPr/>
          </p:nvSpPr>
          <p:spPr bwMode="auto">
            <a:xfrm>
              <a:off x="2695304" y="3642453"/>
              <a:ext cx="44451" cy="76385"/>
            </a:xfrm>
            <a:custGeom>
              <a:avLst/>
              <a:gdLst>
                <a:gd name="T0" fmla="*/ 10 w 12"/>
                <a:gd name="T1" fmla="*/ 6 h 15"/>
                <a:gd name="T2" fmla="*/ 6 w 12"/>
                <a:gd name="T3" fmla="*/ 0 h 15"/>
                <a:gd name="T4" fmla="*/ 6 w 12"/>
                <a:gd name="T5" fmla="*/ 1 h 15"/>
                <a:gd name="T6" fmla="*/ 0 w 12"/>
                <a:gd name="T7" fmla="*/ 13 h 15"/>
                <a:gd name="T8" fmla="*/ 4 w 12"/>
                <a:gd name="T9" fmla="*/ 15 h 15"/>
                <a:gd name="T10" fmla="*/ 10 w 12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5">
                  <a:moveTo>
                    <a:pt x="10" y="6"/>
                  </a:moveTo>
                  <a:cubicBezTo>
                    <a:pt x="11" y="5"/>
                    <a:pt x="12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3"/>
                    <a:pt x="2" y="9"/>
                    <a:pt x="0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1"/>
                    <a:pt x="9" y="7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5" name="Freeform 229"/>
            <p:cNvSpPr>
              <a:spLocks/>
            </p:cNvSpPr>
            <p:nvPr/>
          </p:nvSpPr>
          <p:spPr bwMode="auto">
            <a:xfrm>
              <a:off x="2709595" y="3538489"/>
              <a:ext cx="206375" cy="224909"/>
            </a:xfrm>
            <a:custGeom>
              <a:avLst/>
              <a:gdLst>
                <a:gd name="T0" fmla="*/ 6 w 55"/>
                <a:gd name="T1" fmla="*/ 29 h 45"/>
                <a:gd name="T2" fmla="*/ 0 w 55"/>
                <a:gd name="T3" fmla="*/ 38 h 45"/>
                <a:gd name="T4" fmla="*/ 0 w 55"/>
                <a:gd name="T5" fmla="*/ 38 h 45"/>
                <a:gd name="T6" fmla="*/ 1 w 55"/>
                <a:gd name="T7" fmla="*/ 41 h 45"/>
                <a:gd name="T8" fmla="*/ 8 w 55"/>
                <a:gd name="T9" fmla="*/ 45 h 45"/>
                <a:gd name="T10" fmla="*/ 16 w 55"/>
                <a:gd name="T11" fmla="*/ 40 h 45"/>
                <a:gd name="T12" fmla="*/ 43 w 55"/>
                <a:gd name="T13" fmla="*/ 26 h 45"/>
                <a:gd name="T14" fmla="*/ 45 w 55"/>
                <a:gd name="T15" fmla="*/ 22 h 45"/>
                <a:gd name="T16" fmla="*/ 46 w 55"/>
                <a:gd name="T17" fmla="*/ 15 h 45"/>
                <a:gd name="T18" fmla="*/ 45 w 55"/>
                <a:gd name="T19" fmla="*/ 9 h 45"/>
                <a:gd name="T20" fmla="*/ 50 w 55"/>
                <a:gd name="T21" fmla="*/ 5 h 45"/>
                <a:gd name="T22" fmla="*/ 55 w 55"/>
                <a:gd name="T23" fmla="*/ 1 h 45"/>
                <a:gd name="T24" fmla="*/ 52 w 55"/>
                <a:gd name="T25" fmla="*/ 0 h 45"/>
                <a:gd name="T26" fmla="*/ 43 w 55"/>
                <a:gd name="T27" fmla="*/ 2 h 45"/>
                <a:gd name="T28" fmla="*/ 32 w 55"/>
                <a:gd name="T29" fmla="*/ 5 h 45"/>
                <a:gd name="T30" fmla="*/ 23 w 55"/>
                <a:gd name="T31" fmla="*/ 5 h 45"/>
                <a:gd name="T32" fmla="*/ 18 w 55"/>
                <a:gd name="T33" fmla="*/ 6 h 45"/>
                <a:gd name="T34" fmla="*/ 11 w 55"/>
                <a:gd name="T35" fmla="*/ 6 h 45"/>
                <a:gd name="T36" fmla="*/ 7 w 55"/>
                <a:gd name="T37" fmla="*/ 7 h 45"/>
                <a:gd name="T38" fmla="*/ 3 w 55"/>
                <a:gd name="T39" fmla="*/ 13 h 45"/>
                <a:gd name="T40" fmla="*/ 3 w 55"/>
                <a:gd name="T41" fmla="*/ 17 h 45"/>
                <a:gd name="T42" fmla="*/ 2 w 55"/>
                <a:gd name="T43" fmla="*/ 23 h 45"/>
                <a:gd name="T44" fmla="*/ 6 w 55"/>
                <a:gd name="T45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45">
                  <a:moveTo>
                    <a:pt x="6" y="29"/>
                  </a:moveTo>
                  <a:cubicBezTo>
                    <a:pt x="5" y="30"/>
                    <a:pt x="2" y="34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13" y="41"/>
                    <a:pt x="16" y="40"/>
                  </a:cubicBezTo>
                  <a:cubicBezTo>
                    <a:pt x="18" y="40"/>
                    <a:pt x="43" y="26"/>
                    <a:pt x="43" y="26"/>
                  </a:cubicBezTo>
                  <a:cubicBezTo>
                    <a:pt x="43" y="26"/>
                    <a:pt x="45" y="23"/>
                    <a:pt x="45" y="22"/>
                  </a:cubicBezTo>
                  <a:cubicBezTo>
                    <a:pt x="45" y="20"/>
                    <a:pt x="45" y="17"/>
                    <a:pt x="46" y="15"/>
                  </a:cubicBezTo>
                  <a:cubicBezTo>
                    <a:pt x="47" y="14"/>
                    <a:pt x="44" y="11"/>
                    <a:pt x="45" y="9"/>
                  </a:cubicBezTo>
                  <a:cubicBezTo>
                    <a:pt x="46" y="6"/>
                    <a:pt x="50" y="5"/>
                    <a:pt x="50" y="5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8" y="2"/>
                    <a:pt x="43" y="2"/>
                  </a:cubicBezTo>
                  <a:cubicBezTo>
                    <a:pt x="38" y="1"/>
                    <a:pt x="37" y="5"/>
                    <a:pt x="32" y="5"/>
                  </a:cubicBezTo>
                  <a:cubicBezTo>
                    <a:pt x="27" y="5"/>
                    <a:pt x="24" y="6"/>
                    <a:pt x="23" y="5"/>
                  </a:cubicBezTo>
                  <a:cubicBezTo>
                    <a:pt x="22" y="3"/>
                    <a:pt x="21" y="4"/>
                    <a:pt x="18" y="6"/>
                  </a:cubicBezTo>
                  <a:cubicBezTo>
                    <a:pt x="14" y="7"/>
                    <a:pt x="12" y="7"/>
                    <a:pt x="11" y="6"/>
                  </a:cubicBezTo>
                  <a:cubicBezTo>
                    <a:pt x="9" y="4"/>
                    <a:pt x="8" y="6"/>
                    <a:pt x="7" y="7"/>
                  </a:cubicBezTo>
                  <a:cubicBezTo>
                    <a:pt x="7" y="9"/>
                    <a:pt x="8" y="12"/>
                    <a:pt x="3" y="13"/>
                  </a:cubicBezTo>
                  <a:cubicBezTo>
                    <a:pt x="2" y="14"/>
                    <a:pt x="2" y="16"/>
                    <a:pt x="3" y="17"/>
                  </a:cubicBezTo>
                  <a:cubicBezTo>
                    <a:pt x="4" y="19"/>
                    <a:pt x="2" y="20"/>
                    <a:pt x="2" y="23"/>
                  </a:cubicBezTo>
                  <a:cubicBezTo>
                    <a:pt x="8" y="23"/>
                    <a:pt x="7" y="28"/>
                    <a:pt x="6" y="29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9" name="Freeform 234"/>
            <p:cNvSpPr>
              <a:spLocks/>
            </p:cNvSpPr>
            <p:nvPr/>
          </p:nvSpPr>
          <p:spPr bwMode="auto">
            <a:xfrm>
              <a:off x="2690544" y="3744302"/>
              <a:ext cx="15875" cy="55166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6 h 11"/>
                <a:gd name="T4" fmla="*/ 3 w 4"/>
                <a:gd name="T5" fmla="*/ 11 h 11"/>
                <a:gd name="T6" fmla="*/ 4 w 4"/>
                <a:gd name="T7" fmla="*/ 2 h 11"/>
                <a:gd name="T8" fmla="*/ 4 w 4"/>
                <a:gd name="T9" fmla="*/ 0 h 11"/>
                <a:gd name="T10" fmla="*/ 2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1" y="1"/>
                    <a:pt x="0" y="5"/>
                    <a:pt x="0" y="6"/>
                  </a:cubicBezTo>
                  <a:cubicBezTo>
                    <a:pt x="0" y="7"/>
                    <a:pt x="1" y="9"/>
                    <a:pt x="3" y="11"/>
                  </a:cubicBezTo>
                  <a:cubicBezTo>
                    <a:pt x="4" y="8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0" name="Freeform 235"/>
            <p:cNvSpPr>
              <a:spLocks/>
            </p:cNvSpPr>
            <p:nvPr/>
          </p:nvSpPr>
          <p:spPr bwMode="auto">
            <a:xfrm>
              <a:off x="2665141" y="3708226"/>
              <a:ext cx="44451" cy="171865"/>
            </a:xfrm>
            <a:custGeom>
              <a:avLst/>
              <a:gdLst>
                <a:gd name="T0" fmla="*/ 6 w 12"/>
                <a:gd name="T1" fmla="*/ 33 h 34"/>
                <a:gd name="T2" fmla="*/ 7 w 12"/>
                <a:gd name="T3" fmla="*/ 34 h 34"/>
                <a:gd name="T4" fmla="*/ 9 w 12"/>
                <a:gd name="T5" fmla="*/ 22 h 34"/>
                <a:gd name="T6" fmla="*/ 10 w 12"/>
                <a:gd name="T7" fmla="*/ 18 h 34"/>
                <a:gd name="T8" fmla="*/ 7 w 12"/>
                <a:gd name="T9" fmla="*/ 13 h 34"/>
                <a:gd name="T10" fmla="*/ 9 w 12"/>
                <a:gd name="T11" fmla="*/ 7 h 34"/>
                <a:gd name="T12" fmla="*/ 11 w 12"/>
                <a:gd name="T13" fmla="*/ 7 h 34"/>
                <a:gd name="T14" fmla="*/ 12 w 12"/>
                <a:gd name="T15" fmla="*/ 2 h 34"/>
                <a:gd name="T16" fmla="*/ 8 w 12"/>
                <a:gd name="T17" fmla="*/ 0 h 34"/>
                <a:gd name="T18" fmla="*/ 7 w 12"/>
                <a:gd name="T19" fmla="*/ 4 h 34"/>
                <a:gd name="T20" fmla="*/ 0 w 12"/>
                <a:gd name="T21" fmla="*/ 18 h 34"/>
                <a:gd name="T22" fmla="*/ 6 w 12"/>
                <a:gd name="T23" fmla="*/ 32 h 34"/>
                <a:gd name="T24" fmla="*/ 6 w 12"/>
                <a:gd name="T2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34">
                  <a:moveTo>
                    <a:pt x="6" y="33"/>
                  </a:moveTo>
                  <a:cubicBezTo>
                    <a:pt x="6" y="33"/>
                    <a:pt x="6" y="34"/>
                    <a:pt x="7" y="34"/>
                  </a:cubicBezTo>
                  <a:cubicBezTo>
                    <a:pt x="7" y="29"/>
                    <a:pt x="8" y="23"/>
                    <a:pt x="9" y="22"/>
                  </a:cubicBezTo>
                  <a:cubicBezTo>
                    <a:pt x="10" y="21"/>
                    <a:pt x="10" y="20"/>
                    <a:pt x="10" y="18"/>
                  </a:cubicBezTo>
                  <a:cubicBezTo>
                    <a:pt x="8" y="16"/>
                    <a:pt x="7" y="14"/>
                    <a:pt x="7" y="13"/>
                  </a:cubicBezTo>
                  <a:cubicBezTo>
                    <a:pt x="7" y="12"/>
                    <a:pt x="8" y="8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1" y="6"/>
                    <a:pt x="12" y="4"/>
                    <a:pt x="12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8"/>
                    <a:pt x="2" y="15"/>
                    <a:pt x="0" y="18"/>
                  </a:cubicBezTo>
                  <a:cubicBezTo>
                    <a:pt x="6" y="32"/>
                    <a:pt x="6" y="32"/>
                    <a:pt x="6" y="32"/>
                  </a:cubicBezTo>
                  <a:lnTo>
                    <a:pt x="6" y="33"/>
                  </a:ln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1" name="Freeform 236"/>
            <p:cNvSpPr>
              <a:spLocks/>
            </p:cNvSpPr>
            <p:nvPr/>
          </p:nvSpPr>
          <p:spPr bwMode="auto">
            <a:xfrm>
              <a:off x="2690545" y="3718837"/>
              <a:ext cx="123825" cy="186717"/>
            </a:xfrm>
            <a:custGeom>
              <a:avLst/>
              <a:gdLst>
                <a:gd name="T0" fmla="*/ 31 w 33"/>
                <a:gd name="T1" fmla="*/ 0 h 37"/>
                <a:gd name="T2" fmla="*/ 21 w 33"/>
                <a:gd name="T3" fmla="*/ 4 h 37"/>
                <a:gd name="T4" fmla="*/ 13 w 33"/>
                <a:gd name="T5" fmla="*/ 9 h 37"/>
                <a:gd name="T6" fmla="*/ 6 w 33"/>
                <a:gd name="T7" fmla="*/ 5 h 37"/>
                <a:gd name="T8" fmla="*/ 5 w 33"/>
                <a:gd name="T9" fmla="*/ 2 h 37"/>
                <a:gd name="T10" fmla="*/ 5 w 33"/>
                <a:gd name="T11" fmla="*/ 2 h 37"/>
                <a:gd name="T12" fmla="*/ 4 w 33"/>
                <a:gd name="T13" fmla="*/ 9 h 37"/>
                <a:gd name="T14" fmla="*/ 2 w 33"/>
                <a:gd name="T15" fmla="*/ 22 h 37"/>
                <a:gd name="T16" fmla="*/ 0 w 33"/>
                <a:gd name="T17" fmla="*/ 34 h 37"/>
                <a:gd name="T18" fmla="*/ 7 w 33"/>
                <a:gd name="T19" fmla="*/ 37 h 37"/>
                <a:gd name="T20" fmla="*/ 13 w 33"/>
                <a:gd name="T21" fmla="*/ 32 h 37"/>
                <a:gd name="T22" fmla="*/ 18 w 33"/>
                <a:gd name="T23" fmla="*/ 30 h 37"/>
                <a:gd name="T24" fmla="*/ 23 w 33"/>
                <a:gd name="T25" fmla="*/ 26 h 37"/>
                <a:gd name="T26" fmla="*/ 17 w 33"/>
                <a:gd name="T27" fmla="*/ 19 h 37"/>
                <a:gd name="T28" fmla="*/ 25 w 33"/>
                <a:gd name="T29" fmla="*/ 14 h 37"/>
                <a:gd name="T30" fmla="*/ 33 w 33"/>
                <a:gd name="T31" fmla="*/ 11 h 37"/>
                <a:gd name="T32" fmla="*/ 33 w 33"/>
                <a:gd name="T33" fmla="*/ 11 h 37"/>
                <a:gd name="T34" fmla="*/ 32 w 33"/>
                <a:gd name="T35" fmla="*/ 4 h 37"/>
                <a:gd name="T36" fmla="*/ 31 w 33"/>
                <a:gd name="T3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37">
                  <a:moveTo>
                    <a:pt x="31" y="0"/>
                  </a:moveTo>
                  <a:cubicBezTo>
                    <a:pt x="26" y="2"/>
                    <a:pt x="21" y="4"/>
                    <a:pt x="21" y="4"/>
                  </a:cubicBezTo>
                  <a:cubicBezTo>
                    <a:pt x="18" y="5"/>
                    <a:pt x="13" y="9"/>
                    <a:pt x="13" y="9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5"/>
                    <a:pt x="4" y="8"/>
                    <a:pt x="4" y="9"/>
                  </a:cubicBezTo>
                  <a:cubicBezTo>
                    <a:pt x="4" y="11"/>
                    <a:pt x="4" y="20"/>
                    <a:pt x="2" y="22"/>
                  </a:cubicBezTo>
                  <a:cubicBezTo>
                    <a:pt x="1" y="23"/>
                    <a:pt x="0" y="29"/>
                    <a:pt x="0" y="34"/>
                  </a:cubicBezTo>
                  <a:cubicBezTo>
                    <a:pt x="2" y="35"/>
                    <a:pt x="5" y="37"/>
                    <a:pt x="7" y="37"/>
                  </a:cubicBezTo>
                  <a:cubicBezTo>
                    <a:pt x="10" y="37"/>
                    <a:pt x="13" y="34"/>
                    <a:pt x="13" y="32"/>
                  </a:cubicBezTo>
                  <a:cubicBezTo>
                    <a:pt x="13" y="30"/>
                    <a:pt x="16" y="30"/>
                    <a:pt x="18" y="30"/>
                  </a:cubicBezTo>
                  <a:cubicBezTo>
                    <a:pt x="21" y="30"/>
                    <a:pt x="21" y="27"/>
                    <a:pt x="23" y="26"/>
                  </a:cubicBezTo>
                  <a:cubicBezTo>
                    <a:pt x="25" y="25"/>
                    <a:pt x="19" y="20"/>
                    <a:pt x="17" y="19"/>
                  </a:cubicBezTo>
                  <a:cubicBezTo>
                    <a:pt x="15" y="18"/>
                    <a:pt x="18" y="14"/>
                    <a:pt x="25" y="14"/>
                  </a:cubicBezTo>
                  <a:cubicBezTo>
                    <a:pt x="31" y="14"/>
                    <a:pt x="30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2" y="5"/>
                    <a:pt x="32" y="4"/>
                  </a:cubicBezTo>
                  <a:cubicBezTo>
                    <a:pt x="31" y="2"/>
                    <a:pt x="31" y="1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2" name="Freeform 237"/>
            <p:cNvSpPr>
              <a:spLocks/>
            </p:cNvSpPr>
            <p:nvPr/>
          </p:nvSpPr>
          <p:spPr bwMode="auto">
            <a:xfrm>
              <a:off x="3741464" y="3256294"/>
              <a:ext cx="330200" cy="190960"/>
            </a:xfrm>
            <a:custGeom>
              <a:avLst/>
              <a:gdLst>
                <a:gd name="T0" fmla="*/ 82 w 88"/>
                <a:gd name="T1" fmla="*/ 7 h 38"/>
                <a:gd name="T2" fmla="*/ 74 w 88"/>
                <a:gd name="T3" fmla="*/ 5 h 38"/>
                <a:gd name="T4" fmla="*/ 53 w 88"/>
                <a:gd name="T5" fmla="*/ 4 h 38"/>
                <a:gd name="T6" fmla="*/ 43 w 88"/>
                <a:gd name="T7" fmla="*/ 1 h 38"/>
                <a:gd name="T8" fmla="*/ 34 w 88"/>
                <a:gd name="T9" fmla="*/ 4 h 38"/>
                <a:gd name="T10" fmla="*/ 27 w 88"/>
                <a:gd name="T11" fmla="*/ 5 h 38"/>
                <a:gd name="T12" fmla="*/ 16 w 88"/>
                <a:gd name="T13" fmla="*/ 5 h 38"/>
                <a:gd name="T14" fmla="*/ 11 w 88"/>
                <a:gd name="T15" fmla="*/ 11 h 38"/>
                <a:gd name="T16" fmla="*/ 9 w 88"/>
                <a:gd name="T17" fmla="*/ 15 h 38"/>
                <a:gd name="T18" fmla="*/ 12 w 88"/>
                <a:gd name="T19" fmla="*/ 18 h 38"/>
                <a:gd name="T20" fmla="*/ 18 w 88"/>
                <a:gd name="T21" fmla="*/ 18 h 38"/>
                <a:gd name="T22" fmla="*/ 29 w 88"/>
                <a:gd name="T23" fmla="*/ 23 h 38"/>
                <a:gd name="T24" fmla="*/ 26 w 88"/>
                <a:gd name="T25" fmla="*/ 27 h 38"/>
                <a:gd name="T26" fmla="*/ 18 w 88"/>
                <a:gd name="T27" fmla="*/ 28 h 38"/>
                <a:gd name="T28" fmla="*/ 6 w 88"/>
                <a:gd name="T29" fmla="*/ 30 h 38"/>
                <a:gd name="T30" fmla="*/ 1 w 88"/>
                <a:gd name="T31" fmla="*/ 35 h 38"/>
                <a:gd name="T32" fmla="*/ 12 w 88"/>
                <a:gd name="T33" fmla="*/ 35 h 38"/>
                <a:gd name="T34" fmla="*/ 19 w 88"/>
                <a:gd name="T35" fmla="*/ 36 h 38"/>
                <a:gd name="T36" fmla="*/ 26 w 88"/>
                <a:gd name="T37" fmla="*/ 37 h 38"/>
                <a:gd name="T38" fmla="*/ 37 w 88"/>
                <a:gd name="T39" fmla="*/ 36 h 38"/>
                <a:gd name="T40" fmla="*/ 38 w 88"/>
                <a:gd name="T41" fmla="*/ 32 h 38"/>
                <a:gd name="T42" fmla="*/ 41 w 88"/>
                <a:gd name="T43" fmla="*/ 30 h 38"/>
                <a:gd name="T44" fmla="*/ 46 w 88"/>
                <a:gd name="T45" fmla="*/ 27 h 38"/>
                <a:gd name="T46" fmla="*/ 51 w 88"/>
                <a:gd name="T47" fmla="*/ 26 h 38"/>
                <a:gd name="T48" fmla="*/ 56 w 88"/>
                <a:gd name="T49" fmla="*/ 27 h 38"/>
                <a:gd name="T50" fmla="*/ 61 w 88"/>
                <a:gd name="T51" fmla="*/ 24 h 38"/>
                <a:gd name="T52" fmla="*/ 68 w 88"/>
                <a:gd name="T53" fmla="*/ 22 h 38"/>
                <a:gd name="T54" fmla="*/ 74 w 88"/>
                <a:gd name="T55" fmla="*/ 19 h 38"/>
                <a:gd name="T56" fmla="*/ 80 w 88"/>
                <a:gd name="T57" fmla="*/ 15 h 38"/>
                <a:gd name="T58" fmla="*/ 88 w 88"/>
                <a:gd name="T59" fmla="*/ 11 h 38"/>
                <a:gd name="T60" fmla="*/ 88 w 88"/>
                <a:gd name="T61" fmla="*/ 10 h 38"/>
                <a:gd name="T62" fmla="*/ 82 w 88"/>
                <a:gd name="T63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38">
                  <a:moveTo>
                    <a:pt x="82" y="7"/>
                  </a:moveTo>
                  <a:cubicBezTo>
                    <a:pt x="79" y="3"/>
                    <a:pt x="78" y="6"/>
                    <a:pt x="74" y="5"/>
                  </a:cubicBezTo>
                  <a:cubicBezTo>
                    <a:pt x="70" y="4"/>
                    <a:pt x="56" y="3"/>
                    <a:pt x="53" y="4"/>
                  </a:cubicBezTo>
                  <a:cubicBezTo>
                    <a:pt x="50" y="5"/>
                    <a:pt x="45" y="2"/>
                    <a:pt x="43" y="1"/>
                  </a:cubicBezTo>
                  <a:cubicBezTo>
                    <a:pt x="41" y="0"/>
                    <a:pt x="35" y="1"/>
                    <a:pt x="34" y="4"/>
                  </a:cubicBezTo>
                  <a:cubicBezTo>
                    <a:pt x="34" y="7"/>
                    <a:pt x="31" y="7"/>
                    <a:pt x="27" y="5"/>
                  </a:cubicBezTo>
                  <a:cubicBezTo>
                    <a:pt x="23" y="3"/>
                    <a:pt x="16" y="3"/>
                    <a:pt x="16" y="5"/>
                  </a:cubicBezTo>
                  <a:cubicBezTo>
                    <a:pt x="16" y="8"/>
                    <a:pt x="13" y="10"/>
                    <a:pt x="11" y="11"/>
                  </a:cubicBezTo>
                  <a:cubicBezTo>
                    <a:pt x="11" y="11"/>
                    <a:pt x="10" y="13"/>
                    <a:pt x="9" y="15"/>
                  </a:cubicBezTo>
                  <a:cubicBezTo>
                    <a:pt x="10" y="16"/>
                    <a:pt x="11" y="17"/>
                    <a:pt x="12" y="18"/>
                  </a:cubicBezTo>
                  <a:cubicBezTo>
                    <a:pt x="13" y="20"/>
                    <a:pt x="18" y="20"/>
                    <a:pt x="18" y="18"/>
                  </a:cubicBezTo>
                  <a:cubicBezTo>
                    <a:pt x="19" y="16"/>
                    <a:pt x="25" y="20"/>
                    <a:pt x="29" y="23"/>
                  </a:cubicBezTo>
                  <a:cubicBezTo>
                    <a:pt x="33" y="26"/>
                    <a:pt x="27" y="24"/>
                    <a:pt x="26" y="27"/>
                  </a:cubicBezTo>
                  <a:cubicBezTo>
                    <a:pt x="24" y="30"/>
                    <a:pt x="19" y="27"/>
                    <a:pt x="18" y="28"/>
                  </a:cubicBezTo>
                  <a:cubicBezTo>
                    <a:pt x="17" y="29"/>
                    <a:pt x="9" y="30"/>
                    <a:pt x="6" y="30"/>
                  </a:cubicBezTo>
                  <a:cubicBezTo>
                    <a:pt x="4" y="29"/>
                    <a:pt x="0" y="33"/>
                    <a:pt x="1" y="35"/>
                  </a:cubicBezTo>
                  <a:cubicBezTo>
                    <a:pt x="1" y="36"/>
                    <a:pt x="9" y="34"/>
                    <a:pt x="12" y="35"/>
                  </a:cubicBezTo>
                  <a:cubicBezTo>
                    <a:pt x="15" y="37"/>
                    <a:pt x="18" y="34"/>
                    <a:pt x="19" y="36"/>
                  </a:cubicBezTo>
                  <a:cubicBezTo>
                    <a:pt x="21" y="38"/>
                    <a:pt x="24" y="36"/>
                    <a:pt x="26" y="37"/>
                  </a:cubicBezTo>
                  <a:cubicBezTo>
                    <a:pt x="28" y="38"/>
                    <a:pt x="36" y="36"/>
                    <a:pt x="37" y="36"/>
                  </a:cubicBezTo>
                  <a:cubicBezTo>
                    <a:pt x="38" y="35"/>
                    <a:pt x="38" y="34"/>
                    <a:pt x="38" y="32"/>
                  </a:cubicBezTo>
                  <a:cubicBezTo>
                    <a:pt x="38" y="30"/>
                    <a:pt x="40" y="31"/>
                    <a:pt x="41" y="30"/>
                  </a:cubicBezTo>
                  <a:cubicBezTo>
                    <a:pt x="43" y="30"/>
                    <a:pt x="44" y="27"/>
                    <a:pt x="46" y="27"/>
                  </a:cubicBezTo>
                  <a:cubicBezTo>
                    <a:pt x="47" y="27"/>
                    <a:pt x="49" y="25"/>
                    <a:pt x="51" y="26"/>
                  </a:cubicBezTo>
                  <a:cubicBezTo>
                    <a:pt x="52" y="26"/>
                    <a:pt x="54" y="29"/>
                    <a:pt x="56" y="27"/>
                  </a:cubicBezTo>
                  <a:cubicBezTo>
                    <a:pt x="57" y="26"/>
                    <a:pt x="58" y="27"/>
                    <a:pt x="61" y="24"/>
                  </a:cubicBezTo>
                  <a:cubicBezTo>
                    <a:pt x="63" y="21"/>
                    <a:pt x="65" y="22"/>
                    <a:pt x="68" y="22"/>
                  </a:cubicBezTo>
                  <a:cubicBezTo>
                    <a:pt x="72" y="23"/>
                    <a:pt x="73" y="21"/>
                    <a:pt x="74" y="19"/>
                  </a:cubicBezTo>
                  <a:cubicBezTo>
                    <a:pt x="75" y="16"/>
                    <a:pt x="79" y="16"/>
                    <a:pt x="80" y="15"/>
                  </a:cubicBezTo>
                  <a:cubicBezTo>
                    <a:pt x="82" y="14"/>
                    <a:pt x="86" y="12"/>
                    <a:pt x="88" y="11"/>
                  </a:cubicBezTo>
                  <a:cubicBezTo>
                    <a:pt x="88" y="11"/>
                    <a:pt x="88" y="11"/>
                    <a:pt x="88" y="10"/>
                  </a:cubicBezTo>
                  <a:cubicBezTo>
                    <a:pt x="85" y="7"/>
                    <a:pt x="84" y="10"/>
                    <a:pt x="82" y="7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3" name="Freeform 238"/>
            <p:cNvSpPr>
              <a:spLocks/>
            </p:cNvSpPr>
            <p:nvPr/>
          </p:nvSpPr>
          <p:spPr bwMode="auto">
            <a:xfrm>
              <a:off x="2836590" y="3230829"/>
              <a:ext cx="211139" cy="127308"/>
            </a:xfrm>
            <a:custGeom>
              <a:avLst/>
              <a:gdLst>
                <a:gd name="T0" fmla="*/ 23 w 56"/>
                <a:gd name="T1" fmla="*/ 20 h 25"/>
                <a:gd name="T2" fmla="*/ 28 w 56"/>
                <a:gd name="T3" fmla="*/ 24 h 25"/>
                <a:gd name="T4" fmla="*/ 29 w 56"/>
                <a:gd name="T5" fmla="*/ 25 h 25"/>
                <a:gd name="T6" fmla="*/ 37 w 56"/>
                <a:gd name="T7" fmla="*/ 23 h 25"/>
                <a:gd name="T8" fmla="*/ 44 w 56"/>
                <a:gd name="T9" fmla="*/ 24 h 25"/>
                <a:gd name="T10" fmla="*/ 43 w 56"/>
                <a:gd name="T11" fmla="*/ 22 h 25"/>
                <a:gd name="T12" fmla="*/ 49 w 56"/>
                <a:gd name="T13" fmla="*/ 24 h 25"/>
                <a:gd name="T14" fmla="*/ 55 w 56"/>
                <a:gd name="T15" fmla="*/ 24 h 25"/>
                <a:gd name="T16" fmla="*/ 52 w 56"/>
                <a:gd name="T17" fmla="*/ 21 h 25"/>
                <a:gd name="T18" fmla="*/ 54 w 56"/>
                <a:gd name="T19" fmla="*/ 18 h 25"/>
                <a:gd name="T20" fmla="*/ 49 w 56"/>
                <a:gd name="T21" fmla="*/ 15 h 25"/>
                <a:gd name="T22" fmla="*/ 47 w 56"/>
                <a:gd name="T23" fmla="*/ 10 h 25"/>
                <a:gd name="T24" fmla="*/ 44 w 56"/>
                <a:gd name="T25" fmla="*/ 9 h 25"/>
                <a:gd name="T26" fmla="*/ 36 w 56"/>
                <a:gd name="T27" fmla="*/ 10 h 25"/>
                <a:gd name="T28" fmla="*/ 31 w 56"/>
                <a:gd name="T29" fmla="*/ 8 h 25"/>
                <a:gd name="T30" fmla="*/ 26 w 56"/>
                <a:gd name="T31" fmla="*/ 4 h 25"/>
                <a:gd name="T32" fmla="*/ 13 w 56"/>
                <a:gd name="T33" fmla="*/ 3 h 25"/>
                <a:gd name="T34" fmla="*/ 4 w 56"/>
                <a:gd name="T35" fmla="*/ 1 h 25"/>
                <a:gd name="T36" fmla="*/ 0 w 56"/>
                <a:gd name="T37" fmla="*/ 2 h 25"/>
                <a:gd name="T38" fmla="*/ 13 w 56"/>
                <a:gd name="T39" fmla="*/ 9 h 25"/>
                <a:gd name="T40" fmla="*/ 16 w 56"/>
                <a:gd name="T41" fmla="*/ 17 h 25"/>
                <a:gd name="T42" fmla="*/ 14 w 56"/>
                <a:gd name="T43" fmla="*/ 20 h 25"/>
                <a:gd name="T44" fmla="*/ 23 w 56"/>
                <a:gd name="T45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25">
                  <a:moveTo>
                    <a:pt x="23" y="20"/>
                  </a:moveTo>
                  <a:cubicBezTo>
                    <a:pt x="25" y="18"/>
                    <a:pt x="26" y="21"/>
                    <a:pt x="28" y="24"/>
                  </a:cubicBezTo>
                  <a:cubicBezTo>
                    <a:pt x="28" y="24"/>
                    <a:pt x="28" y="25"/>
                    <a:pt x="29" y="25"/>
                  </a:cubicBezTo>
                  <a:cubicBezTo>
                    <a:pt x="32" y="24"/>
                    <a:pt x="34" y="23"/>
                    <a:pt x="37" y="23"/>
                  </a:cubicBezTo>
                  <a:cubicBezTo>
                    <a:pt x="39" y="23"/>
                    <a:pt x="42" y="23"/>
                    <a:pt x="44" y="24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4" y="21"/>
                    <a:pt x="48" y="23"/>
                    <a:pt x="49" y="24"/>
                  </a:cubicBezTo>
                  <a:cubicBezTo>
                    <a:pt x="50" y="25"/>
                    <a:pt x="54" y="25"/>
                    <a:pt x="55" y="24"/>
                  </a:cubicBezTo>
                  <a:cubicBezTo>
                    <a:pt x="56" y="23"/>
                    <a:pt x="53" y="22"/>
                    <a:pt x="52" y="21"/>
                  </a:cubicBezTo>
                  <a:cubicBezTo>
                    <a:pt x="52" y="20"/>
                    <a:pt x="53" y="19"/>
                    <a:pt x="54" y="18"/>
                  </a:cubicBezTo>
                  <a:cubicBezTo>
                    <a:pt x="52" y="17"/>
                    <a:pt x="50" y="15"/>
                    <a:pt x="49" y="15"/>
                  </a:cubicBezTo>
                  <a:cubicBezTo>
                    <a:pt x="48" y="15"/>
                    <a:pt x="48" y="10"/>
                    <a:pt x="47" y="10"/>
                  </a:cubicBezTo>
                  <a:cubicBezTo>
                    <a:pt x="45" y="10"/>
                    <a:pt x="45" y="9"/>
                    <a:pt x="44" y="9"/>
                  </a:cubicBezTo>
                  <a:cubicBezTo>
                    <a:pt x="42" y="9"/>
                    <a:pt x="37" y="9"/>
                    <a:pt x="36" y="10"/>
                  </a:cubicBezTo>
                  <a:cubicBezTo>
                    <a:pt x="34" y="11"/>
                    <a:pt x="32" y="8"/>
                    <a:pt x="31" y="8"/>
                  </a:cubicBezTo>
                  <a:cubicBezTo>
                    <a:pt x="29" y="8"/>
                    <a:pt x="27" y="6"/>
                    <a:pt x="26" y="4"/>
                  </a:cubicBezTo>
                  <a:cubicBezTo>
                    <a:pt x="25" y="3"/>
                    <a:pt x="16" y="5"/>
                    <a:pt x="13" y="3"/>
                  </a:cubicBezTo>
                  <a:cubicBezTo>
                    <a:pt x="11" y="2"/>
                    <a:pt x="6" y="0"/>
                    <a:pt x="4" y="1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5" y="5"/>
                    <a:pt x="12" y="4"/>
                    <a:pt x="13" y="9"/>
                  </a:cubicBezTo>
                  <a:cubicBezTo>
                    <a:pt x="14" y="15"/>
                    <a:pt x="17" y="12"/>
                    <a:pt x="16" y="17"/>
                  </a:cubicBezTo>
                  <a:cubicBezTo>
                    <a:pt x="16" y="18"/>
                    <a:pt x="15" y="19"/>
                    <a:pt x="14" y="20"/>
                  </a:cubicBezTo>
                  <a:cubicBezTo>
                    <a:pt x="18" y="20"/>
                    <a:pt x="21" y="20"/>
                    <a:pt x="23" y="2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4" name="Freeform 239"/>
            <p:cNvSpPr>
              <a:spLocks noEditPoints="1"/>
            </p:cNvSpPr>
            <p:nvPr/>
          </p:nvSpPr>
          <p:spPr bwMode="auto">
            <a:xfrm>
              <a:off x="2420666" y="3302973"/>
              <a:ext cx="566739" cy="301293"/>
            </a:xfrm>
            <a:custGeom>
              <a:avLst/>
              <a:gdLst>
                <a:gd name="T0" fmla="*/ 147 w 151"/>
                <a:gd name="T1" fmla="*/ 42 h 60"/>
                <a:gd name="T2" fmla="*/ 147 w 151"/>
                <a:gd name="T3" fmla="*/ 33 h 60"/>
                <a:gd name="T4" fmla="*/ 147 w 151"/>
                <a:gd name="T5" fmla="*/ 27 h 60"/>
                <a:gd name="T6" fmla="*/ 149 w 151"/>
                <a:gd name="T7" fmla="*/ 23 h 60"/>
                <a:gd name="T8" fmla="*/ 148 w 151"/>
                <a:gd name="T9" fmla="*/ 20 h 60"/>
                <a:gd name="T10" fmla="*/ 141 w 151"/>
                <a:gd name="T11" fmla="*/ 17 h 60"/>
                <a:gd name="T12" fmla="*/ 139 w 151"/>
                <a:gd name="T13" fmla="*/ 10 h 60"/>
                <a:gd name="T14" fmla="*/ 134 w 151"/>
                <a:gd name="T15" fmla="*/ 6 h 60"/>
                <a:gd name="T16" fmla="*/ 125 w 151"/>
                <a:gd name="T17" fmla="*/ 6 h 60"/>
                <a:gd name="T18" fmla="*/ 110 w 151"/>
                <a:gd name="T19" fmla="*/ 11 h 60"/>
                <a:gd name="T20" fmla="*/ 96 w 151"/>
                <a:gd name="T21" fmla="*/ 11 h 60"/>
                <a:gd name="T22" fmla="*/ 87 w 151"/>
                <a:gd name="T23" fmla="*/ 8 h 60"/>
                <a:gd name="T24" fmla="*/ 80 w 151"/>
                <a:gd name="T25" fmla="*/ 5 h 60"/>
                <a:gd name="T26" fmla="*/ 68 w 151"/>
                <a:gd name="T27" fmla="*/ 2 h 60"/>
                <a:gd name="T28" fmla="*/ 43 w 151"/>
                <a:gd name="T29" fmla="*/ 9 h 60"/>
                <a:gd name="T30" fmla="*/ 26 w 151"/>
                <a:gd name="T31" fmla="*/ 10 h 60"/>
                <a:gd name="T32" fmla="*/ 22 w 151"/>
                <a:gd name="T33" fmla="*/ 16 h 60"/>
                <a:gd name="T34" fmla="*/ 5 w 151"/>
                <a:gd name="T35" fmla="*/ 18 h 60"/>
                <a:gd name="T36" fmla="*/ 3 w 151"/>
                <a:gd name="T37" fmla="*/ 24 h 60"/>
                <a:gd name="T38" fmla="*/ 6 w 151"/>
                <a:gd name="T39" fmla="*/ 26 h 60"/>
                <a:gd name="T40" fmla="*/ 7 w 151"/>
                <a:gd name="T41" fmla="*/ 32 h 60"/>
                <a:gd name="T42" fmla="*/ 7 w 151"/>
                <a:gd name="T43" fmla="*/ 38 h 60"/>
                <a:gd name="T44" fmla="*/ 7 w 151"/>
                <a:gd name="T45" fmla="*/ 42 h 60"/>
                <a:gd name="T46" fmla="*/ 11 w 151"/>
                <a:gd name="T47" fmla="*/ 46 h 60"/>
                <a:gd name="T48" fmla="*/ 17 w 151"/>
                <a:gd name="T49" fmla="*/ 49 h 60"/>
                <a:gd name="T50" fmla="*/ 21 w 151"/>
                <a:gd name="T51" fmla="*/ 50 h 60"/>
                <a:gd name="T52" fmla="*/ 26 w 151"/>
                <a:gd name="T53" fmla="*/ 56 h 60"/>
                <a:gd name="T54" fmla="*/ 36 w 151"/>
                <a:gd name="T55" fmla="*/ 54 h 60"/>
                <a:gd name="T56" fmla="*/ 42 w 151"/>
                <a:gd name="T57" fmla="*/ 51 h 60"/>
                <a:gd name="T58" fmla="*/ 53 w 151"/>
                <a:gd name="T59" fmla="*/ 57 h 60"/>
                <a:gd name="T60" fmla="*/ 62 w 151"/>
                <a:gd name="T61" fmla="*/ 56 h 60"/>
                <a:gd name="T62" fmla="*/ 69 w 151"/>
                <a:gd name="T63" fmla="*/ 51 h 60"/>
                <a:gd name="T64" fmla="*/ 75 w 151"/>
                <a:gd name="T65" fmla="*/ 53 h 60"/>
                <a:gd name="T66" fmla="*/ 82 w 151"/>
                <a:gd name="T67" fmla="*/ 51 h 60"/>
                <a:gd name="T68" fmla="*/ 79 w 151"/>
                <a:gd name="T69" fmla="*/ 57 h 60"/>
                <a:gd name="T70" fmla="*/ 80 w 151"/>
                <a:gd name="T71" fmla="*/ 60 h 60"/>
                <a:gd name="T72" fmla="*/ 84 w 151"/>
                <a:gd name="T73" fmla="*/ 54 h 60"/>
                <a:gd name="T74" fmla="*/ 88 w 151"/>
                <a:gd name="T75" fmla="*/ 53 h 60"/>
                <a:gd name="T76" fmla="*/ 95 w 151"/>
                <a:gd name="T77" fmla="*/ 53 h 60"/>
                <a:gd name="T78" fmla="*/ 100 w 151"/>
                <a:gd name="T79" fmla="*/ 52 h 60"/>
                <a:gd name="T80" fmla="*/ 109 w 151"/>
                <a:gd name="T81" fmla="*/ 52 h 60"/>
                <a:gd name="T82" fmla="*/ 120 w 151"/>
                <a:gd name="T83" fmla="*/ 49 h 60"/>
                <a:gd name="T84" fmla="*/ 129 w 151"/>
                <a:gd name="T85" fmla="*/ 47 h 60"/>
                <a:gd name="T86" fmla="*/ 132 w 151"/>
                <a:gd name="T87" fmla="*/ 48 h 60"/>
                <a:gd name="T88" fmla="*/ 135 w 151"/>
                <a:gd name="T89" fmla="*/ 46 h 60"/>
                <a:gd name="T90" fmla="*/ 143 w 151"/>
                <a:gd name="T91" fmla="*/ 47 h 60"/>
                <a:gd name="T92" fmla="*/ 151 w 151"/>
                <a:gd name="T93" fmla="*/ 48 h 60"/>
                <a:gd name="T94" fmla="*/ 147 w 151"/>
                <a:gd name="T95" fmla="*/ 42 h 60"/>
                <a:gd name="T96" fmla="*/ 13 w 151"/>
                <a:gd name="T97" fmla="*/ 11 h 60"/>
                <a:gd name="T98" fmla="*/ 24 w 151"/>
                <a:gd name="T99" fmla="*/ 10 h 60"/>
                <a:gd name="T100" fmla="*/ 18 w 151"/>
                <a:gd name="T101" fmla="*/ 5 h 60"/>
                <a:gd name="T102" fmla="*/ 16 w 151"/>
                <a:gd name="T103" fmla="*/ 1 h 60"/>
                <a:gd name="T104" fmla="*/ 13 w 151"/>
                <a:gd name="T105" fmla="*/ 2 h 60"/>
                <a:gd name="T106" fmla="*/ 5 w 151"/>
                <a:gd name="T107" fmla="*/ 2 h 60"/>
                <a:gd name="T108" fmla="*/ 5 w 151"/>
                <a:gd name="T109" fmla="*/ 7 h 60"/>
                <a:gd name="T110" fmla="*/ 3 w 151"/>
                <a:gd name="T111" fmla="*/ 11 h 60"/>
                <a:gd name="T112" fmla="*/ 1 w 151"/>
                <a:gd name="T113" fmla="*/ 14 h 60"/>
                <a:gd name="T114" fmla="*/ 6 w 151"/>
                <a:gd name="T115" fmla="*/ 16 h 60"/>
                <a:gd name="T116" fmla="*/ 13 w 151"/>
                <a:gd name="T117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1" h="60">
                  <a:moveTo>
                    <a:pt x="147" y="42"/>
                  </a:moveTo>
                  <a:cubicBezTo>
                    <a:pt x="146" y="42"/>
                    <a:pt x="148" y="35"/>
                    <a:pt x="147" y="33"/>
                  </a:cubicBezTo>
                  <a:cubicBezTo>
                    <a:pt x="147" y="32"/>
                    <a:pt x="145" y="27"/>
                    <a:pt x="147" y="27"/>
                  </a:cubicBezTo>
                  <a:cubicBezTo>
                    <a:pt x="149" y="27"/>
                    <a:pt x="147" y="23"/>
                    <a:pt x="149" y="23"/>
                  </a:cubicBezTo>
                  <a:cubicBezTo>
                    <a:pt x="149" y="21"/>
                    <a:pt x="148" y="20"/>
                    <a:pt x="148" y="20"/>
                  </a:cubicBezTo>
                  <a:cubicBezTo>
                    <a:pt x="146" y="19"/>
                    <a:pt x="143" y="21"/>
                    <a:pt x="141" y="17"/>
                  </a:cubicBezTo>
                  <a:cubicBezTo>
                    <a:pt x="140" y="14"/>
                    <a:pt x="141" y="13"/>
                    <a:pt x="139" y="10"/>
                  </a:cubicBezTo>
                  <a:cubicBezTo>
                    <a:pt x="137" y="7"/>
                    <a:pt x="136" y="4"/>
                    <a:pt x="134" y="6"/>
                  </a:cubicBezTo>
                  <a:cubicBezTo>
                    <a:pt x="132" y="6"/>
                    <a:pt x="129" y="6"/>
                    <a:pt x="125" y="6"/>
                  </a:cubicBezTo>
                  <a:cubicBezTo>
                    <a:pt x="121" y="9"/>
                    <a:pt x="113" y="12"/>
                    <a:pt x="110" y="11"/>
                  </a:cubicBezTo>
                  <a:cubicBezTo>
                    <a:pt x="107" y="10"/>
                    <a:pt x="101" y="11"/>
                    <a:pt x="96" y="11"/>
                  </a:cubicBezTo>
                  <a:cubicBezTo>
                    <a:pt x="92" y="11"/>
                    <a:pt x="90" y="8"/>
                    <a:pt x="87" y="8"/>
                  </a:cubicBezTo>
                  <a:cubicBezTo>
                    <a:pt x="83" y="8"/>
                    <a:pt x="83" y="5"/>
                    <a:pt x="80" y="5"/>
                  </a:cubicBezTo>
                  <a:cubicBezTo>
                    <a:pt x="76" y="5"/>
                    <a:pt x="79" y="3"/>
                    <a:pt x="68" y="2"/>
                  </a:cubicBezTo>
                  <a:cubicBezTo>
                    <a:pt x="56" y="0"/>
                    <a:pt x="47" y="6"/>
                    <a:pt x="43" y="9"/>
                  </a:cubicBezTo>
                  <a:cubicBezTo>
                    <a:pt x="40" y="12"/>
                    <a:pt x="27" y="9"/>
                    <a:pt x="26" y="10"/>
                  </a:cubicBezTo>
                  <a:cubicBezTo>
                    <a:pt x="24" y="11"/>
                    <a:pt x="26" y="15"/>
                    <a:pt x="22" y="16"/>
                  </a:cubicBezTo>
                  <a:cubicBezTo>
                    <a:pt x="17" y="18"/>
                    <a:pt x="8" y="16"/>
                    <a:pt x="5" y="18"/>
                  </a:cubicBezTo>
                  <a:cubicBezTo>
                    <a:pt x="1" y="19"/>
                    <a:pt x="0" y="24"/>
                    <a:pt x="3" y="24"/>
                  </a:cubicBezTo>
                  <a:cubicBezTo>
                    <a:pt x="6" y="23"/>
                    <a:pt x="7" y="25"/>
                    <a:pt x="6" y="26"/>
                  </a:cubicBezTo>
                  <a:cubicBezTo>
                    <a:pt x="5" y="27"/>
                    <a:pt x="9" y="31"/>
                    <a:pt x="7" y="32"/>
                  </a:cubicBezTo>
                  <a:cubicBezTo>
                    <a:pt x="5" y="33"/>
                    <a:pt x="5" y="36"/>
                    <a:pt x="7" y="38"/>
                  </a:cubicBezTo>
                  <a:cubicBezTo>
                    <a:pt x="9" y="39"/>
                    <a:pt x="10" y="42"/>
                    <a:pt x="7" y="42"/>
                  </a:cubicBezTo>
                  <a:cubicBezTo>
                    <a:pt x="5" y="42"/>
                    <a:pt x="11" y="45"/>
                    <a:pt x="11" y="46"/>
                  </a:cubicBezTo>
                  <a:cubicBezTo>
                    <a:pt x="11" y="47"/>
                    <a:pt x="17" y="48"/>
                    <a:pt x="17" y="49"/>
                  </a:cubicBezTo>
                  <a:cubicBezTo>
                    <a:pt x="17" y="51"/>
                    <a:pt x="18" y="51"/>
                    <a:pt x="21" y="50"/>
                  </a:cubicBezTo>
                  <a:cubicBezTo>
                    <a:pt x="23" y="50"/>
                    <a:pt x="24" y="53"/>
                    <a:pt x="26" y="56"/>
                  </a:cubicBezTo>
                  <a:cubicBezTo>
                    <a:pt x="27" y="58"/>
                    <a:pt x="36" y="56"/>
                    <a:pt x="36" y="54"/>
                  </a:cubicBezTo>
                  <a:cubicBezTo>
                    <a:pt x="36" y="51"/>
                    <a:pt x="39" y="50"/>
                    <a:pt x="42" y="51"/>
                  </a:cubicBezTo>
                  <a:cubicBezTo>
                    <a:pt x="46" y="51"/>
                    <a:pt x="51" y="56"/>
                    <a:pt x="53" y="57"/>
                  </a:cubicBezTo>
                  <a:cubicBezTo>
                    <a:pt x="55" y="58"/>
                    <a:pt x="59" y="56"/>
                    <a:pt x="62" y="56"/>
                  </a:cubicBezTo>
                  <a:cubicBezTo>
                    <a:pt x="64" y="56"/>
                    <a:pt x="68" y="52"/>
                    <a:pt x="69" y="51"/>
                  </a:cubicBezTo>
                  <a:cubicBezTo>
                    <a:pt x="71" y="50"/>
                    <a:pt x="73" y="54"/>
                    <a:pt x="75" y="53"/>
                  </a:cubicBezTo>
                  <a:cubicBezTo>
                    <a:pt x="78" y="51"/>
                    <a:pt x="80" y="50"/>
                    <a:pt x="82" y="51"/>
                  </a:cubicBezTo>
                  <a:cubicBezTo>
                    <a:pt x="83" y="52"/>
                    <a:pt x="78" y="55"/>
                    <a:pt x="79" y="57"/>
                  </a:cubicBezTo>
                  <a:cubicBezTo>
                    <a:pt x="80" y="58"/>
                    <a:pt x="80" y="59"/>
                    <a:pt x="80" y="60"/>
                  </a:cubicBezTo>
                  <a:cubicBezTo>
                    <a:pt x="85" y="59"/>
                    <a:pt x="84" y="56"/>
                    <a:pt x="84" y="54"/>
                  </a:cubicBezTo>
                  <a:cubicBezTo>
                    <a:pt x="85" y="53"/>
                    <a:pt x="86" y="51"/>
                    <a:pt x="88" y="53"/>
                  </a:cubicBezTo>
                  <a:cubicBezTo>
                    <a:pt x="89" y="54"/>
                    <a:pt x="91" y="54"/>
                    <a:pt x="95" y="53"/>
                  </a:cubicBezTo>
                  <a:cubicBezTo>
                    <a:pt x="98" y="51"/>
                    <a:pt x="99" y="50"/>
                    <a:pt x="100" y="52"/>
                  </a:cubicBezTo>
                  <a:cubicBezTo>
                    <a:pt x="101" y="53"/>
                    <a:pt x="104" y="52"/>
                    <a:pt x="109" y="52"/>
                  </a:cubicBezTo>
                  <a:cubicBezTo>
                    <a:pt x="114" y="52"/>
                    <a:pt x="115" y="48"/>
                    <a:pt x="120" y="49"/>
                  </a:cubicBezTo>
                  <a:cubicBezTo>
                    <a:pt x="125" y="49"/>
                    <a:pt x="129" y="47"/>
                    <a:pt x="129" y="47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3" y="47"/>
                    <a:pt x="133" y="46"/>
                    <a:pt x="135" y="46"/>
                  </a:cubicBezTo>
                  <a:cubicBezTo>
                    <a:pt x="139" y="45"/>
                    <a:pt x="141" y="48"/>
                    <a:pt x="143" y="47"/>
                  </a:cubicBezTo>
                  <a:cubicBezTo>
                    <a:pt x="144" y="46"/>
                    <a:pt x="151" y="53"/>
                    <a:pt x="151" y="48"/>
                  </a:cubicBezTo>
                  <a:cubicBezTo>
                    <a:pt x="151" y="47"/>
                    <a:pt x="149" y="42"/>
                    <a:pt x="147" y="42"/>
                  </a:cubicBezTo>
                  <a:close/>
                  <a:moveTo>
                    <a:pt x="13" y="11"/>
                  </a:moveTo>
                  <a:cubicBezTo>
                    <a:pt x="16" y="10"/>
                    <a:pt x="23" y="12"/>
                    <a:pt x="24" y="10"/>
                  </a:cubicBezTo>
                  <a:cubicBezTo>
                    <a:pt x="26" y="9"/>
                    <a:pt x="20" y="7"/>
                    <a:pt x="18" y="5"/>
                  </a:cubicBezTo>
                  <a:cubicBezTo>
                    <a:pt x="17" y="4"/>
                    <a:pt x="16" y="3"/>
                    <a:pt x="16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1" y="1"/>
                    <a:pt x="6" y="1"/>
                    <a:pt x="5" y="2"/>
                  </a:cubicBezTo>
                  <a:cubicBezTo>
                    <a:pt x="4" y="2"/>
                    <a:pt x="5" y="5"/>
                    <a:pt x="5" y="7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3" y="12"/>
                    <a:pt x="2" y="13"/>
                    <a:pt x="1" y="14"/>
                  </a:cubicBezTo>
                  <a:cubicBezTo>
                    <a:pt x="3" y="15"/>
                    <a:pt x="4" y="16"/>
                    <a:pt x="6" y="16"/>
                  </a:cubicBezTo>
                  <a:cubicBezTo>
                    <a:pt x="9" y="16"/>
                    <a:pt x="10" y="12"/>
                    <a:pt x="13" y="11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5" name="Freeform 240"/>
            <p:cNvSpPr>
              <a:spLocks/>
            </p:cNvSpPr>
            <p:nvPr/>
          </p:nvSpPr>
          <p:spPr bwMode="auto">
            <a:xfrm>
              <a:off x="4004991" y="3597901"/>
              <a:ext cx="71439" cy="91237"/>
            </a:xfrm>
            <a:custGeom>
              <a:avLst/>
              <a:gdLst>
                <a:gd name="T0" fmla="*/ 9 w 19"/>
                <a:gd name="T1" fmla="*/ 0 h 18"/>
                <a:gd name="T2" fmla="*/ 0 w 19"/>
                <a:gd name="T3" fmla="*/ 5 h 18"/>
                <a:gd name="T4" fmla="*/ 1 w 19"/>
                <a:gd name="T5" fmla="*/ 7 h 18"/>
                <a:gd name="T6" fmla="*/ 6 w 19"/>
                <a:gd name="T7" fmla="*/ 13 h 18"/>
                <a:gd name="T8" fmla="*/ 7 w 19"/>
                <a:gd name="T9" fmla="*/ 18 h 18"/>
                <a:gd name="T10" fmla="*/ 10 w 19"/>
                <a:gd name="T11" fmla="*/ 17 h 18"/>
                <a:gd name="T12" fmla="*/ 19 w 19"/>
                <a:gd name="T13" fmla="*/ 8 h 18"/>
                <a:gd name="T14" fmla="*/ 9 w 1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8">
                  <a:moveTo>
                    <a:pt x="9" y="0"/>
                  </a:moveTo>
                  <a:cubicBezTo>
                    <a:pt x="6" y="0"/>
                    <a:pt x="1" y="3"/>
                    <a:pt x="0" y="5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10"/>
                    <a:pt x="4" y="12"/>
                    <a:pt x="6" y="13"/>
                  </a:cubicBezTo>
                  <a:cubicBezTo>
                    <a:pt x="8" y="14"/>
                    <a:pt x="7" y="16"/>
                    <a:pt x="7" y="18"/>
                  </a:cubicBezTo>
                  <a:cubicBezTo>
                    <a:pt x="8" y="17"/>
                    <a:pt x="10" y="17"/>
                    <a:pt x="10" y="17"/>
                  </a:cubicBezTo>
                  <a:cubicBezTo>
                    <a:pt x="13" y="17"/>
                    <a:pt x="18" y="10"/>
                    <a:pt x="19" y="8"/>
                  </a:cubicBezTo>
                  <a:cubicBezTo>
                    <a:pt x="19" y="6"/>
                    <a:pt x="12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" name="Freeform 249"/>
            <p:cNvSpPr>
              <a:spLocks/>
            </p:cNvSpPr>
            <p:nvPr/>
          </p:nvSpPr>
          <p:spPr bwMode="auto">
            <a:xfrm>
              <a:off x="2074590" y="2628242"/>
              <a:ext cx="293688" cy="322511"/>
            </a:xfrm>
            <a:custGeom>
              <a:avLst/>
              <a:gdLst>
                <a:gd name="T0" fmla="*/ 2 w 78"/>
                <a:gd name="T1" fmla="*/ 14 h 64"/>
                <a:gd name="T2" fmla="*/ 2 w 78"/>
                <a:gd name="T3" fmla="*/ 22 h 64"/>
                <a:gd name="T4" fmla="*/ 2 w 78"/>
                <a:gd name="T5" fmla="*/ 25 h 64"/>
                <a:gd name="T6" fmla="*/ 4 w 78"/>
                <a:gd name="T7" fmla="*/ 29 h 64"/>
                <a:gd name="T8" fmla="*/ 5 w 78"/>
                <a:gd name="T9" fmla="*/ 33 h 64"/>
                <a:gd name="T10" fmla="*/ 7 w 78"/>
                <a:gd name="T11" fmla="*/ 40 h 64"/>
                <a:gd name="T12" fmla="*/ 7 w 78"/>
                <a:gd name="T13" fmla="*/ 44 h 64"/>
                <a:gd name="T14" fmla="*/ 12 w 78"/>
                <a:gd name="T15" fmla="*/ 46 h 64"/>
                <a:gd name="T16" fmla="*/ 17 w 78"/>
                <a:gd name="T17" fmla="*/ 50 h 64"/>
                <a:gd name="T18" fmla="*/ 21 w 78"/>
                <a:gd name="T19" fmla="*/ 52 h 64"/>
                <a:gd name="T20" fmla="*/ 26 w 78"/>
                <a:gd name="T21" fmla="*/ 51 h 64"/>
                <a:gd name="T22" fmla="*/ 28 w 78"/>
                <a:gd name="T23" fmla="*/ 54 h 64"/>
                <a:gd name="T24" fmla="*/ 33 w 78"/>
                <a:gd name="T25" fmla="*/ 55 h 64"/>
                <a:gd name="T26" fmla="*/ 37 w 78"/>
                <a:gd name="T27" fmla="*/ 60 h 64"/>
                <a:gd name="T28" fmla="*/ 42 w 78"/>
                <a:gd name="T29" fmla="*/ 59 h 64"/>
                <a:gd name="T30" fmla="*/ 49 w 78"/>
                <a:gd name="T31" fmla="*/ 60 h 64"/>
                <a:gd name="T32" fmla="*/ 55 w 78"/>
                <a:gd name="T33" fmla="*/ 61 h 64"/>
                <a:gd name="T34" fmla="*/ 62 w 78"/>
                <a:gd name="T35" fmla="*/ 62 h 64"/>
                <a:gd name="T36" fmla="*/ 66 w 78"/>
                <a:gd name="T37" fmla="*/ 64 h 64"/>
                <a:gd name="T38" fmla="*/ 66 w 78"/>
                <a:gd name="T39" fmla="*/ 58 h 64"/>
                <a:gd name="T40" fmla="*/ 74 w 78"/>
                <a:gd name="T41" fmla="*/ 51 h 64"/>
                <a:gd name="T42" fmla="*/ 77 w 78"/>
                <a:gd name="T43" fmla="*/ 48 h 64"/>
                <a:gd name="T44" fmla="*/ 74 w 78"/>
                <a:gd name="T45" fmla="*/ 40 h 64"/>
                <a:gd name="T46" fmla="*/ 73 w 78"/>
                <a:gd name="T47" fmla="*/ 33 h 64"/>
                <a:gd name="T48" fmla="*/ 71 w 78"/>
                <a:gd name="T49" fmla="*/ 29 h 64"/>
                <a:gd name="T50" fmla="*/ 75 w 78"/>
                <a:gd name="T51" fmla="*/ 25 h 64"/>
                <a:gd name="T52" fmla="*/ 75 w 78"/>
                <a:gd name="T53" fmla="*/ 18 h 64"/>
                <a:gd name="T54" fmla="*/ 74 w 78"/>
                <a:gd name="T55" fmla="*/ 12 h 64"/>
                <a:gd name="T56" fmla="*/ 68 w 78"/>
                <a:gd name="T57" fmla="*/ 7 h 64"/>
                <a:gd name="T58" fmla="*/ 67 w 78"/>
                <a:gd name="T59" fmla="*/ 7 h 64"/>
                <a:gd name="T60" fmla="*/ 46 w 78"/>
                <a:gd name="T61" fmla="*/ 6 h 64"/>
                <a:gd name="T62" fmla="*/ 42 w 78"/>
                <a:gd name="T63" fmla="*/ 4 h 64"/>
                <a:gd name="T64" fmla="*/ 38 w 78"/>
                <a:gd name="T65" fmla="*/ 7 h 64"/>
                <a:gd name="T66" fmla="*/ 34 w 78"/>
                <a:gd name="T67" fmla="*/ 2 h 64"/>
                <a:gd name="T68" fmla="*/ 17 w 78"/>
                <a:gd name="T69" fmla="*/ 7 h 64"/>
                <a:gd name="T70" fmla="*/ 4 w 78"/>
                <a:gd name="T71" fmla="*/ 11 h 64"/>
                <a:gd name="T72" fmla="*/ 2 w 78"/>
                <a:gd name="T73" fmla="*/ 13 h 64"/>
                <a:gd name="T74" fmla="*/ 2 w 78"/>
                <a:gd name="T75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64">
                  <a:moveTo>
                    <a:pt x="2" y="14"/>
                  </a:moveTo>
                  <a:cubicBezTo>
                    <a:pt x="2" y="15"/>
                    <a:pt x="3" y="20"/>
                    <a:pt x="2" y="22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6"/>
                    <a:pt x="4" y="28"/>
                    <a:pt x="4" y="29"/>
                  </a:cubicBezTo>
                  <a:cubicBezTo>
                    <a:pt x="4" y="31"/>
                    <a:pt x="5" y="30"/>
                    <a:pt x="5" y="33"/>
                  </a:cubicBezTo>
                  <a:cubicBezTo>
                    <a:pt x="5" y="37"/>
                    <a:pt x="6" y="39"/>
                    <a:pt x="7" y="40"/>
                  </a:cubicBezTo>
                  <a:cubicBezTo>
                    <a:pt x="8" y="41"/>
                    <a:pt x="8" y="42"/>
                    <a:pt x="7" y="44"/>
                  </a:cubicBezTo>
                  <a:cubicBezTo>
                    <a:pt x="9" y="45"/>
                    <a:pt x="10" y="46"/>
                    <a:pt x="12" y="46"/>
                  </a:cubicBezTo>
                  <a:cubicBezTo>
                    <a:pt x="16" y="48"/>
                    <a:pt x="17" y="49"/>
                    <a:pt x="17" y="50"/>
                  </a:cubicBezTo>
                  <a:cubicBezTo>
                    <a:pt x="17" y="51"/>
                    <a:pt x="21" y="54"/>
                    <a:pt x="21" y="52"/>
                  </a:cubicBezTo>
                  <a:cubicBezTo>
                    <a:pt x="22" y="50"/>
                    <a:pt x="24" y="51"/>
                    <a:pt x="26" y="51"/>
                  </a:cubicBezTo>
                  <a:cubicBezTo>
                    <a:pt x="28" y="51"/>
                    <a:pt x="28" y="53"/>
                    <a:pt x="28" y="54"/>
                  </a:cubicBezTo>
                  <a:cubicBezTo>
                    <a:pt x="28" y="55"/>
                    <a:pt x="32" y="54"/>
                    <a:pt x="33" y="55"/>
                  </a:cubicBezTo>
                  <a:cubicBezTo>
                    <a:pt x="35" y="56"/>
                    <a:pt x="35" y="59"/>
                    <a:pt x="37" y="60"/>
                  </a:cubicBezTo>
                  <a:cubicBezTo>
                    <a:pt x="39" y="61"/>
                    <a:pt x="41" y="59"/>
                    <a:pt x="42" y="59"/>
                  </a:cubicBezTo>
                  <a:cubicBezTo>
                    <a:pt x="43" y="60"/>
                    <a:pt x="47" y="61"/>
                    <a:pt x="49" y="60"/>
                  </a:cubicBezTo>
                  <a:cubicBezTo>
                    <a:pt x="51" y="59"/>
                    <a:pt x="52" y="61"/>
                    <a:pt x="55" y="61"/>
                  </a:cubicBezTo>
                  <a:cubicBezTo>
                    <a:pt x="58" y="61"/>
                    <a:pt x="61" y="62"/>
                    <a:pt x="62" y="62"/>
                  </a:cubicBezTo>
                  <a:cubicBezTo>
                    <a:pt x="62" y="63"/>
                    <a:pt x="64" y="63"/>
                    <a:pt x="66" y="64"/>
                  </a:cubicBezTo>
                  <a:cubicBezTo>
                    <a:pt x="67" y="62"/>
                    <a:pt x="66" y="59"/>
                    <a:pt x="66" y="58"/>
                  </a:cubicBezTo>
                  <a:cubicBezTo>
                    <a:pt x="66" y="57"/>
                    <a:pt x="73" y="52"/>
                    <a:pt x="74" y="51"/>
                  </a:cubicBezTo>
                  <a:cubicBezTo>
                    <a:pt x="75" y="49"/>
                    <a:pt x="76" y="49"/>
                    <a:pt x="77" y="48"/>
                  </a:cubicBezTo>
                  <a:cubicBezTo>
                    <a:pt x="78" y="46"/>
                    <a:pt x="75" y="41"/>
                    <a:pt x="74" y="40"/>
                  </a:cubicBezTo>
                  <a:cubicBezTo>
                    <a:pt x="73" y="39"/>
                    <a:pt x="73" y="35"/>
                    <a:pt x="73" y="33"/>
                  </a:cubicBezTo>
                  <a:cubicBezTo>
                    <a:pt x="74" y="31"/>
                    <a:pt x="71" y="30"/>
                    <a:pt x="71" y="29"/>
                  </a:cubicBezTo>
                  <a:cubicBezTo>
                    <a:pt x="71" y="27"/>
                    <a:pt x="74" y="25"/>
                    <a:pt x="75" y="25"/>
                  </a:cubicBezTo>
                  <a:cubicBezTo>
                    <a:pt x="77" y="24"/>
                    <a:pt x="76" y="19"/>
                    <a:pt x="75" y="18"/>
                  </a:cubicBezTo>
                  <a:cubicBezTo>
                    <a:pt x="74" y="16"/>
                    <a:pt x="73" y="14"/>
                    <a:pt x="74" y="12"/>
                  </a:cubicBezTo>
                  <a:cubicBezTo>
                    <a:pt x="75" y="9"/>
                    <a:pt x="68" y="7"/>
                    <a:pt x="68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2" y="8"/>
                    <a:pt x="47" y="6"/>
                    <a:pt x="46" y="6"/>
                  </a:cubicBezTo>
                  <a:cubicBezTo>
                    <a:pt x="46" y="6"/>
                    <a:pt x="44" y="5"/>
                    <a:pt x="42" y="4"/>
                  </a:cubicBezTo>
                  <a:cubicBezTo>
                    <a:pt x="42" y="6"/>
                    <a:pt x="40" y="7"/>
                    <a:pt x="38" y="7"/>
                  </a:cubicBezTo>
                  <a:cubicBezTo>
                    <a:pt x="34" y="7"/>
                    <a:pt x="34" y="3"/>
                    <a:pt x="34" y="2"/>
                  </a:cubicBezTo>
                  <a:cubicBezTo>
                    <a:pt x="34" y="0"/>
                    <a:pt x="20" y="3"/>
                    <a:pt x="17" y="7"/>
                  </a:cubicBezTo>
                  <a:cubicBezTo>
                    <a:pt x="13" y="10"/>
                    <a:pt x="4" y="9"/>
                    <a:pt x="4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2" y="13"/>
                    <a:pt x="2" y="13"/>
                    <a:pt x="2" y="14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5" name="Freeform 250"/>
            <p:cNvSpPr>
              <a:spLocks/>
            </p:cNvSpPr>
            <p:nvPr/>
          </p:nvSpPr>
          <p:spPr bwMode="auto">
            <a:xfrm>
              <a:off x="2120630" y="3145961"/>
              <a:ext cx="107951" cy="140037"/>
            </a:xfrm>
            <a:custGeom>
              <a:avLst/>
              <a:gdLst>
                <a:gd name="T0" fmla="*/ 21 w 29"/>
                <a:gd name="T1" fmla="*/ 25 h 28"/>
                <a:gd name="T2" fmla="*/ 27 w 29"/>
                <a:gd name="T3" fmla="*/ 16 h 28"/>
                <a:gd name="T4" fmla="*/ 28 w 29"/>
                <a:gd name="T5" fmla="*/ 6 h 28"/>
                <a:gd name="T6" fmla="*/ 21 w 29"/>
                <a:gd name="T7" fmla="*/ 2 h 28"/>
                <a:gd name="T8" fmla="*/ 9 w 29"/>
                <a:gd name="T9" fmla="*/ 1 h 28"/>
                <a:gd name="T10" fmla="*/ 4 w 29"/>
                <a:gd name="T11" fmla="*/ 2 h 28"/>
                <a:gd name="T12" fmla="*/ 0 w 29"/>
                <a:gd name="T13" fmla="*/ 4 h 28"/>
                <a:gd name="T14" fmla="*/ 4 w 29"/>
                <a:gd name="T15" fmla="*/ 10 h 28"/>
                <a:gd name="T16" fmla="*/ 10 w 29"/>
                <a:gd name="T17" fmla="*/ 18 h 28"/>
                <a:gd name="T18" fmla="*/ 17 w 29"/>
                <a:gd name="T19" fmla="*/ 25 h 28"/>
                <a:gd name="T20" fmla="*/ 21 w 29"/>
                <a:gd name="T21" fmla="*/ 28 h 28"/>
                <a:gd name="T22" fmla="*/ 21 w 29"/>
                <a:gd name="T23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8">
                  <a:moveTo>
                    <a:pt x="21" y="25"/>
                  </a:moveTo>
                  <a:cubicBezTo>
                    <a:pt x="21" y="24"/>
                    <a:pt x="26" y="16"/>
                    <a:pt x="27" y="16"/>
                  </a:cubicBezTo>
                  <a:cubicBezTo>
                    <a:pt x="28" y="16"/>
                    <a:pt x="29" y="9"/>
                    <a:pt x="28" y="6"/>
                  </a:cubicBezTo>
                  <a:cubicBezTo>
                    <a:pt x="24" y="3"/>
                    <a:pt x="21" y="2"/>
                    <a:pt x="21" y="2"/>
                  </a:cubicBezTo>
                  <a:cubicBezTo>
                    <a:pt x="21" y="2"/>
                    <a:pt x="10" y="2"/>
                    <a:pt x="9" y="1"/>
                  </a:cubicBezTo>
                  <a:cubicBezTo>
                    <a:pt x="7" y="0"/>
                    <a:pt x="5" y="3"/>
                    <a:pt x="4" y="2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"/>
                    <a:pt x="4" y="7"/>
                    <a:pt x="4" y="10"/>
                  </a:cubicBezTo>
                  <a:cubicBezTo>
                    <a:pt x="4" y="12"/>
                    <a:pt x="10" y="16"/>
                    <a:pt x="10" y="18"/>
                  </a:cubicBezTo>
                  <a:cubicBezTo>
                    <a:pt x="10" y="19"/>
                    <a:pt x="14" y="21"/>
                    <a:pt x="17" y="25"/>
                  </a:cubicBezTo>
                  <a:cubicBezTo>
                    <a:pt x="18" y="26"/>
                    <a:pt x="20" y="27"/>
                    <a:pt x="21" y="28"/>
                  </a:cubicBezTo>
                  <a:cubicBezTo>
                    <a:pt x="21" y="27"/>
                    <a:pt x="21" y="26"/>
                    <a:pt x="21" y="25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6" name="Freeform 251"/>
            <p:cNvSpPr>
              <a:spLocks/>
            </p:cNvSpPr>
            <p:nvPr/>
          </p:nvSpPr>
          <p:spPr bwMode="auto">
            <a:xfrm>
              <a:off x="2063481" y="3080184"/>
              <a:ext cx="161925" cy="190960"/>
            </a:xfrm>
            <a:custGeom>
              <a:avLst/>
              <a:gdLst>
                <a:gd name="T0" fmla="*/ 25 w 43"/>
                <a:gd name="T1" fmla="*/ 31 h 38"/>
                <a:gd name="T2" fmla="*/ 19 w 43"/>
                <a:gd name="T3" fmla="*/ 23 h 38"/>
                <a:gd name="T4" fmla="*/ 15 w 43"/>
                <a:gd name="T5" fmla="*/ 17 h 38"/>
                <a:gd name="T6" fmla="*/ 19 w 43"/>
                <a:gd name="T7" fmla="*/ 15 h 38"/>
                <a:gd name="T8" fmla="*/ 24 w 43"/>
                <a:gd name="T9" fmla="*/ 14 h 38"/>
                <a:gd name="T10" fmla="*/ 36 w 43"/>
                <a:gd name="T11" fmla="*/ 15 h 38"/>
                <a:gd name="T12" fmla="*/ 43 w 43"/>
                <a:gd name="T13" fmla="*/ 19 h 38"/>
                <a:gd name="T14" fmla="*/ 43 w 43"/>
                <a:gd name="T15" fmla="*/ 17 h 38"/>
                <a:gd name="T16" fmla="*/ 40 w 43"/>
                <a:gd name="T17" fmla="*/ 11 h 38"/>
                <a:gd name="T18" fmla="*/ 38 w 43"/>
                <a:gd name="T19" fmla="*/ 6 h 38"/>
                <a:gd name="T20" fmla="*/ 36 w 43"/>
                <a:gd name="T21" fmla="*/ 7 h 38"/>
                <a:gd name="T22" fmla="*/ 27 w 43"/>
                <a:gd name="T23" fmla="*/ 5 h 38"/>
                <a:gd name="T24" fmla="*/ 21 w 43"/>
                <a:gd name="T25" fmla="*/ 0 h 38"/>
                <a:gd name="T26" fmla="*/ 16 w 43"/>
                <a:gd name="T27" fmla="*/ 4 h 38"/>
                <a:gd name="T28" fmla="*/ 14 w 43"/>
                <a:gd name="T29" fmla="*/ 8 h 38"/>
                <a:gd name="T30" fmla="*/ 11 w 43"/>
                <a:gd name="T31" fmla="*/ 11 h 38"/>
                <a:gd name="T32" fmla="*/ 6 w 43"/>
                <a:gd name="T33" fmla="*/ 11 h 38"/>
                <a:gd name="T34" fmla="*/ 0 w 43"/>
                <a:gd name="T35" fmla="*/ 12 h 38"/>
                <a:gd name="T36" fmla="*/ 2 w 43"/>
                <a:gd name="T37" fmla="*/ 15 h 38"/>
                <a:gd name="T38" fmla="*/ 8 w 43"/>
                <a:gd name="T39" fmla="*/ 18 h 38"/>
                <a:gd name="T40" fmla="*/ 15 w 43"/>
                <a:gd name="T41" fmla="*/ 29 h 38"/>
                <a:gd name="T42" fmla="*/ 22 w 43"/>
                <a:gd name="T43" fmla="*/ 33 h 38"/>
                <a:gd name="T44" fmla="*/ 28 w 43"/>
                <a:gd name="T45" fmla="*/ 36 h 38"/>
                <a:gd name="T46" fmla="*/ 32 w 43"/>
                <a:gd name="T47" fmla="*/ 38 h 38"/>
                <a:gd name="T48" fmla="*/ 25 w 43"/>
                <a:gd name="T4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38">
                  <a:moveTo>
                    <a:pt x="25" y="31"/>
                  </a:moveTo>
                  <a:cubicBezTo>
                    <a:pt x="25" y="29"/>
                    <a:pt x="19" y="25"/>
                    <a:pt x="19" y="23"/>
                  </a:cubicBezTo>
                  <a:cubicBezTo>
                    <a:pt x="19" y="20"/>
                    <a:pt x="15" y="19"/>
                    <a:pt x="15" y="17"/>
                  </a:cubicBezTo>
                  <a:cubicBezTo>
                    <a:pt x="15" y="15"/>
                    <a:pt x="17" y="14"/>
                    <a:pt x="19" y="15"/>
                  </a:cubicBezTo>
                  <a:cubicBezTo>
                    <a:pt x="20" y="16"/>
                    <a:pt x="22" y="13"/>
                    <a:pt x="24" y="14"/>
                  </a:cubicBezTo>
                  <a:cubicBezTo>
                    <a:pt x="25" y="15"/>
                    <a:pt x="36" y="15"/>
                    <a:pt x="36" y="15"/>
                  </a:cubicBezTo>
                  <a:cubicBezTo>
                    <a:pt x="36" y="15"/>
                    <a:pt x="39" y="16"/>
                    <a:pt x="43" y="19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2" y="15"/>
                    <a:pt x="43" y="12"/>
                    <a:pt x="40" y="11"/>
                  </a:cubicBezTo>
                  <a:cubicBezTo>
                    <a:pt x="39" y="11"/>
                    <a:pt x="39" y="8"/>
                    <a:pt x="38" y="6"/>
                  </a:cubicBezTo>
                  <a:cubicBezTo>
                    <a:pt x="37" y="7"/>
                    <a:pt x="36" y="7"/>
                    <a:pt x="36" y="7"/>
                  </a:cubicBezTo>
                  <a:cubicBezTo>
                    <a:pt x="33" y="8"/>
                    <a:pt x="29" y="7"/>
                    <a:pt x="27" y="5"/>
                  </a:cubicBezTo>
                  <a:cubicBezTo>
                    <a:pt x="26" y="4"/>
                    <a:pt x="22" y="1"/>
                    <a:pt x="21" y="0"/>
                  </a:cubicBezTo>
                  <a:cubicBezTo>
                    <a:pt x="20" y="1"/>
                    <a:pt x="17" y="3"/>
                    <a:pt x="16" y="4"/>
                  </a:cubicBezTo>
                  <a:cubicBezTo>
                    <a:pt x="14" y="4"/>
                    <a:pt x="15" y="8"/>
                    <a:pt x="14" y="8"/>
                  </a:cubicBezTo>
                  <a:cubicBezTo>
                    <a:pt x="12" y="8"/>
                    <a:pt x="11" y="10"/>
                    <a:pt x="11" y="11"/>
                  </a:cubicBezTo>
                  <a:cubicBezTo>
                    <a:pt x="11" y="12"/>
                    <a:pt x="7" y="10"/>
                    <a:pt x="6" y="11"/>
                  </a:cubicBezTo>
                  <a:cubicBezTo>
                    <a:pt x="5" y="11"/>
                    <a:pt x="2" y="12"/>
                    <a:pt x="0" y="12"/>
                  </a:cubicBezTo>
                  <a:cubicBezTo>
                    <a:pt x="1" y="14"/>
                    <a:pt x="0" y="15"/>
                    <a:pt x="2" y="15"/>
                  </a:cubicBezTo>
                  <a:cubicBezTo>
                    <a:pt x="4" y="15"/>
                    <a:pt x="8" y="15"/>
                    <a:pt x="8" y="18"/>
                  </a:cubicBezTo>
                  <a:cubicBezTo>
                    <a:pt x="8" y="21"/>
                    <a:pt x="13" y="27"/>
                    <a:pt x="15" y="29"/>
                  </a:cubicBezTo>
                  <a:cubicBezTo>
                    <a:pt x="17" y="31"/>
                    <a:pt x="21" y="31"/>
                    <a:pt x="22" y="33"/>
                  </a:cubicBezTo>
                  <a:cubicBezTo>
                    <a:pt x="22" y="35"/>
                    <a:pt x="25" y="36"/>
                    <a:pt x="28" y="36"/>
                  </a:cubicBezTo>
                  <a:cubicBezTo>
                    <a:pt x="29" y="37"/>
                    <a:pt x="31" y="37"/>
                    <a:pt x="32" y="38"/>
                  </a:cubicBezTo>
                  <a:cubicBezTo>
                    <a:pt x="29" y="34"/>
                    <a:pt x="25" y="32"/>
                    <a:pt x="25" y="31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7" name="Freeform 252"/>
            <p:cNvSpPr>
              <a:spLocks/>
            </p:cNvSpPr>
            <p:nvPr/>
          </p:nvSpPr>
          <p:spPr bwMode="auto">
            <a:xfrm>
              <a:off x="2222232" y="3281751"/>
              <a:ext cx="55563" cy="146405"/>
            </a:xfrm>
            <a:custGeom>
              <a:avLst/>
              <a:gdLst>
                <a:gd name="T0" fmla="*/ 10 w 15"/>
                <a:gd name="T1" fmla="*/ 25 h 29"/>
                <a:gd name="T2" fmla="*/ 12 w 15"/>
                <a:gd name="T3" fmla="*/ 22 h 29"/>
                <a:gd name="T4" fmla="*/ 14 w 15"/>
                <a:gd name="T5" fmla="*/ 17 h 29"/>
                <a:gd name="T6" fmla="*/ 15 w 15"/>
                <a:gd name="T7" fmla="*/ 17 h 29"/>
                <a:gd name="T8" fmla="*/ 10 w 15"/>
                <a:gd name="T9" fmla="*/ 12 h 29"/>
                <a:gd name="T10" fmla="*/ 11 w 15"/>
                <a:gd name="T11" fmla="*/ 4 h 29"/>
                <a:gd name="T12" fmla="*/ 4 w 15"/>
                <a:gd name="T13" fmla="*/ 0 h 29"/>
                <a:gd name="T14" fmla="*/ 0 w 15"/>
                <a:gd name="T15" fmla="*/ 5 h 29"/>
                <a:gd name="T16" fmla="*/ 2 w 15"/>
                <a:gd name="T17" fmla="*/ 10 h 29"/>
                <a:gd name="T18" fmla="*/ 2 w 15"/>
                <a:gd name="T19" fmla="*/ 22 h 29"/>
                <a:gd name="T20" fmla="*/ 7 w 15"/>
                <a:gd name="T21" fmla="*/ 29 h 29"/>
                <a:gd name="T22" fmla="*/ 10 w 15"/>
                <a:gd name="T23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9">
                  <a:moveTo>
                    <a:pt x="10" y="25"/>
                  </a:moveTo>
                  <a:cubicBezTo>
                    <a:pt x="11" y="24"/>
                    <a:pt x="10" y="23"/>
                    <a:pt x="12" y="22"/>
                  </a:cubicBezTo>
                  <a:cubicBezTo>
                    <a:pt x="13" y="20"/>
                    <a:pt x="14" y="18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15"/>
                    <a:pt x="11" y="14"/>
                    <a:pt x="10" y="12"/>
                  </a:cubicBezTo>
                  <a:cubicBezTo>
                    <a:pt x="9" y="10"/>
                    <a:pt x="10" y="6"/>
                    <a:pt x="11" y="4"/>
                  </a:cubicBezTo>
                  <a:cubicBezTo>
                    <a:pt x="9" y="3"/>
                    <a:pt x="5" y="0"/>
                    <a:pt x="4" y="0"/>
                  </a:cubicBezTo>
                  <a:cubicBezTo>
                    <a:pt x="3" y="0"/>
                    <a:pt x="1" y="3"/>
                    <a:pt x="0" y="5"/>
                  </a:cubicBezTo>
                  <a:cubicBezTo>
                    <a:pt x="3" y="7"/>
                    <a:pt x="4" y="8"/>
                    <a:pt x="2" y="10"/>
                  </a:cubicBezTo>
                  <a:cubicBezTo>
                    <a:pt x="0" y="13"/>
                    <a:pt x="0" y="20"/>
                    <a:pt x="2" y="22"/>
                  </a:cubicBezTo>
                  <a:cubicBezTo>
                    <a:pt x="4" y="24"/>
                    <a:pt x="5" y="28"/>
                    <a:pt x="7" y="29"/>
                  </a:cubicBezTo>
                  <a:cubicBezTo>
                    <a:pt x="8" y="27"/>
                    <a:pt x="8" y="25"/>
                    <a:pt x="10" y="25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8" name="Freeform 253"/>
            <p:cNvSpPr>
              <a:spLocks/>
            </p:cNvSpPr>
            <p:nvPr/>
          </p:nvSpPr>
          <p:spPr bwMode="auto">
            <a:xfrm>
              <a:off x="1939658" y="2955003"/>
              <a:ext cx="225425" cy="131550"/>
            </a:xfrm>
            <a:custGeom>
              <a:avLst/>
              <a:gdLst>
                <a:gd name="T0" fmla="*/ 51 w 60"/>
                <a:gd name="T1" fmla="*/ 2 h 26"/>
                <a:gd name="T2" fmla="*/ 43 w 60"/>
                <a:gd name="T3" fmla="*/ 0 h 26"/>
                <a:gd name="T4" fmla="*/ 42 w 60"/>
                <a:gd name="T5" fmla="*/ 3 h 26"/>
                <a:gd name="T6" fmla="*/ 35 w 60"/>
                <a:gd name="T7" fmla="*/ 4 h 26"/>
                <a:gd name="T8" fmla="*/ 31 w 60"/>
                <a:gd name="T9" fmla="*/ 7 h 26"/>
                <a:gd name="T10" fmla="*/ 27 w 60"/>
                <a:gd name="T11" fmla="*/ 12 h 26"/>
                <a:gd name="T12" fmla="*/ 24 w 60"/>
                <a:gd name="T13" fmla="*/ 14 h 26"/>
                <a:gd name="T14" fmla="*/ 16 w 60"/>
                <a:gd name="T15" fmla="*/ 16 h 26"/>
                <a:gd name="T16" fmla="*/ 11 w 60"/>
                <a:gd name="T17" fmla="*/ 16 h 26"/>
                <a:gd name="T18" fmla="*/ 7 w 60"/>
                <a:gd name="T19" fmla="*/ 17 h 26"/>
                <a:gd name="T20" fmla="*/ 2 w 60"/>
                <a:gd name="T21" fmla="*/ 15 h 26"/>
                <a:gd name="T22" fmla="*/ 1 w 60"/>
                <a:gd name="T23" fmla="*/ 20 h 26"/>
                <a:gd name="T24" fmla="*/ 5 w 60"/>
                <a:gd name="T25" fmla="*/ 22 h 26"/>
                <a:gd name="T26" fmla="*/ 10 w 60"/>
                <a:gd name="T27" fmla="*/ 23 h 26"/>
                <a:gd name="T28" fmla="*/ 15 w 60"/>
                <a:gd name="T29" fmla="*/ 21 h 26"/>
                <a:gd name="T30" fmla="*/ 22 w 60"/>
                <a:gd name="T31" fmla="*/ 20 h 26"/>
                <a:gd name="T32" fmla="*/ 23 w 60"/>
                <a:gd name="T33" fmla="*/ 24 h 26"/>
                <a:gd name="T34" fmla="*/ 30 w 60"/>
                <a:gd name="T35" fmla="*/ 25 h 26"/>
                <a:gd name="T36" fmla="*/ 39 w 60"/>
                <a:gd name="T37" fmla="*/ 26 h 26"/>
                <a:gd name="T38" fmla="*/ 46 w 60"/>
                <a:gd name="T39" fmla="*/ 24 h 26"/>
                <a:gd name="T40" fmla="*/ 52 w 60"/>
                <a:gd name="T41" fmla="*/ 22 h 26"/>
                <a:gd name="T42" fmla="*/ 52 w 60"/>
                <a:gd name="T43" fmla="*/ 22 h 26"/>
                <a:gd name="T44" fmla="*/ 53 w 60"/>
                <a:gd name="T45" fmla="*/ 20 h 26"/>
                <a:gd name="T46" fmla="*/ 54 w 60"/>
                <a:gd name="T47" fmla="*/ 17 h 26"/>
                <a:gd name="T48" fmla="*/ 55 w 60"/>
                <a:gd name="T49" fmla="*/ 14 h 26"/>
                <a:gd name="T50" fmla="*/ 59 w 60"/>
                <a:gd name="T51" fmla="*/ 12 h 26"/>
                <a:gd name="T52" fmla="*/ 60 w 60"/>
                <a:gd name="T53" fmla="*/ 9 h 26"/>
                <a:gd name="T54" fmla="*/ 57 w 60"/>
                <a:gd name="T55" fmla="*/ 3 h 26"/>
                <a:gd name="T56" fmla="*/ 51 w 60"/>
                <a:gd name="T5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26">
                  <a:moveTo>
                    <a:pt x="51" y="2"/>
                  </a:moveTo>
                  <a:cubicBezTo>
                    <a:pt x="49" y="0"/>
                    <a:pt x="43" y="0"/>
                    <a:pt x="43" y="0"/>
                  </a:cubicBezTo>
                  <a:cubicBezTo>
                    <a:pt x="43" y="0"/>
                    <a:pt x="43" y="2"/>
                    <a:pt x="42" y="3"/>
                  </a:cubicBezTo>
                  <a:cubicBezTo>
                    <a:pt x="41" y="4"/>
                    <a:pt x="37" y="4"/>
                    <a:pt x="35" y="4"/>
                  </a:cubicBezTo>
                  <a:cubicBezTo>
                    <a:pt x="34" y="5"/>
                    <a:pt x="31" y="5"/>
                    <a:pt x="31" y="7"/>
                  </a:cubicBezTo>
                  <a:cubicBezTo>
                    <a:pt x="30" y="8"/>
                    <a:pt x="26" y="7"/>
                    <a:pt x="27" y="12"/>
                  </a:cubicBezTo>
                  <a:cubicBezTo>
                    <a:pt x="29" y="16"/>
                    <a:pt x="25" y="14"/>
                    <a:pt x="24" y="14"/>
                  </a:cubicBezTo>
                  <a:cubicBezTo>
                    <a:pt x="23" y="13"/>
                    <a:pt x="17" y="14"/>
                    <a:pt x="16" y="16"/>
                  </a:cubicBezTo>
                  <a:cubicBezTo>
                    <a:pt x="15" y="17"/>
                    <a:pt x="13" y="17"/>
                    <a:pt x="11" y="16"/>
                  </a:cubicBezTo>
                  <a:cubicBezTo>
                    <a:pt x="10" y="15"/>
                    <a:pt x="8" y="15"/>
                    <a:pt x="7" y="17"/>
                  </a:cubicBezTo>
                  <a:cubicBezTo>
                    <a:pt x="5" y="18"/>
                    <a:pt x="4" y="15"/>
                    <a:pt x="2" y="15"/>
                  </a:cubicBezTo>
                  <a:cubicBezTo>
                    <a:pt x="0" y="16"/>
                    <a:pt x="1" y="19"/>
                    <a:pt x="1" y="20"/>
                  </a:cubicBezTo>
                  <a:cubicBezTo>
                    <a:pt x="1" y="20"/>
                    <a:pt x="4" y="23"/>
                    <a:pt x="5" y="22"/>
                  </a:cubicBezTo>
                  <a:cubicBezTo>
                    <a:pt x="7" y="21"/>
                    <a:pt x="9" y="22"/>
                    <a:pt x="10" y="23"/>
                  </a:cubicBezTo>
                  <a:cubicBezTo>
                    <a:pt x="12" y="24"/>
                    <a:pt x="14" y="22"/>
                    <a:pt x="15" y="21"/>
                  </a:cubicBezTo>
                  <a:cubicBezTo>
                    <a:pt x="16" y="20"/>
                    <a:pt x="21" y="20"/>
                    <a:pt x="22" y="20"/>
                  </a:cubicBezTo>
                  <a:cubicBezTo>
                    <a:pt x="22" y="20"/>
                    <a:pt x="22" y="23"/>
                    <a:pt x="23" y="24"/>
                  </a:cubicBezTo>
                  <a:cubicBezTo>
                    <a:pt x="24" y="24"/>
                    <a:pt x="27" y="25"/>
                    <a:pt x="30" y="25"/>
                  </a:cubicBezTo>
                  <a:cubicBezTo>
                    <a:pt x="33" y="25"/>
                    <a:pt x="38" y="26"/>
                    <a:pt x="39" y="26"/>
                  </a:cubicBezTo>
                  <a:cubicBezTo>
                    <a:pt x="41" y="26"/>
                    <a:pt x="43" y="24"/>
                    <a:pt x="46" y="24"/>
                  </a:cubicBezTo>
                  <a:cubicBezTo>
                    <a:pt x="50" y="24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0"/>
                    <a:pt x="53" y="20"/>
                  </a:cubicBezTo>
                  <a:cubicBezTo>
                    <a:pt x="54" y="20"/>
                    <a:pt x="54" y="18"/>
                    <a:pt x="54" y="17"/>
                  </a:cubicBezTo>
                  <a:cubicBezTo>
                    <a:pt x="55" y="16"/>
                    <a:pt x="54" y="13"/>
                    <a:pt x="55" y="14"/>
                  </a:cubicBezTo>
                  <a:cubicBezTo>
                    <a:pt x="57" y="14"/>
                    <a:pt x="59" y="14"/>
                    <a:pt x="59" y="12"/>
                  </a:cubicBezTo>
                  <a:cubicBezTo>
                    <a:pt x="59" y="11"/>
                    <a:pt x="59" y="10"/>
                    <a:pt x="60" y="9"/>
                  </a:cubicBezTo>
                  <a:cubicBezTo>
                    <a:pt x="58" y="7"/>
                    <a:pt x="57" y="3"/>
                    <a:pt x="57" y="3"/>
                  </a:cubicBezTo>
                  <a:cubicBezTo>
                    <a:pt x="57" y="3"/>
                    <a:pt x="53" y="4"/>
                    <a:pt x="51" y="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9" name="Freeform 254"/>
            <p:cNvSpPr>
              <a:spLocks/>
            </p:cNvSpPr>
            <p:nvPr/>
          </p:nvSpPr>
          <p:spPr bwMode="auto">
            <a:xfrm>
              <a:off x="2134919" y="2969854"/>
              <a:ext cx="195263" cy="150647"/>
            </a:xfrm>
            <a:custGeom>
              <a:avLst/>
              <a:gdLst>
                <a:gd name="T0" fmla="*/ 50 w 52"/>
                <a:gd name="T1" fmla="*/ 6 h 30"/>
                <a:gd name="T2" fmla="*/ 48 w 52"/>
                <a:gd name="T3" fmla="*/ 4 h 30"/>
                <a:gd name="T4" fmla="*/ 43 w 52"/>
                <a:gd name="T5" fmla="*/ 3 h 30"/>
                <a:gd name="T6" fmla="*/ 36 w 52"/>
                <a:gd name="T7" fmla="*/ 0 h 30"/>
                <a:gd name="T8" fmla="*/ 29 w 52"/>
                <a:gd name="T9" fmla="*/ 5 h 30"/>
                <a:gd name="T10" fmla="*/ 20 w 52"/>
                <a:gd name="T11" fmla="*/ 8 h 30"/>
                <a:gd name="T12" fmla="*/ 9 w 52"/>
                <a:gd name="T13" fmla="*/ 8 h 30"/>
                <a:gd name="T14" fmla="*/ 8 w 52"/>
                <a:gd name="T15" fmla="*/ 6 h 30"/>
                <a:gd name="T16" fmla="*/ 7 w 52"/>
                <a:gd name="T17" fmla="*/ 9 h 30"/>
                <a:gd name="T18" fmla="*/ 3 w 52"/>
                <a:gd name="T19" fmla="*/ 11 h 30"/>
                <a:gd name="T20" fmla="*/ 2 w 52"/>
                <a:gd name="T21" fmla="*/ 14 h 30"/>
                <a:gd name="T22" fmla="*/ 1 w 52"/>
                <a:gd name="T23" fmla="*/ 17 h 30"/>
                <a:gd name="T24" fmla="*/ 0 w 52"/>
                <a:gd name="T25" fmla="*/ 19 h 30"/>
                <a:gd name="T26" fmla="*/ 2 w 52"/>
                <a:gd name="T27" fmla="*/ 22 h 30"/>
                <a:gd name="T28" fmla="*/ 2 w 52"/>
                <a:gd name="T29" fmla="*/ 22 h 30"/>
                <a:gd name="T30" fmla="*/ 8 w 52"/>
                <a:gd name="T31" fmla="*/ 27 h 30"/>
                <a:gd name="T32" fmla="*/ 17 w 52"/>
                <a:gd name="T33" fmla="*/ 29 h 30"/>
                <a:gd name="T34" fmla="*/ 28 w 52"/>
                <a:gd name="T35" fmla="*/ 26 h 30"/>
                <a:gd name="T36" fmla="*/ 31 w 52"/>
                <a:gd name="T37" fmla="*/ 27 h 30"/>
                <a:gd name="T38" fmla="*/ 33 w 52"/>
                <a:gd name="T39" fmla="*/ 27 h 30"/>
                <a:gd name="T40" fmla="*/ 38 w 52"/>
                <a:gd name="T41" fmla="*/ 24 h 30"/>
                <a:gd name="T42" fmla="*/ 46 w 52"/>
                <a:gd name="T43" fmla="*/ 12 h 30"/>
                <a:gd name="T44" fmla="*/ 51 w 52"/>
                <a:gd name="T45" fmla="*/ 8 h 30"/>
                <a:gd name="T46" fmla="*/ 50 w 52"/>
                <a:gd name="T4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30">
                  <a:moveTo>
                    <a:pt x="50" y="6"/>
                  </a:moveTo>
                  <a:cubicBezTo>
                    <a:pt x="50" y="5"/>
                    <a:pt x="49" y="5"/>
                    <a:pt x="48" y="4"/>
                  </a:cubicBezTo>
                  <a:cubicBezTo>
                    <a:pt x="46" y="4"/>
                    <a:pt x="44" y="3"/>
                    <a:pt x="43" y="3"/>
                  </a:cubicBezTo>
                  <a:cubicBezTo>
                    <a:pt x="42" y="1"/>
                    <a:pt x="37" y="1"/>
                    <a:pt x="36" y="0"/>
                  </a:cubicBezTo>
                  <a:cubicBezTo>
                    <a:pt x="35" y="0"/>
                    <a:pt x="30" y="5"/>
                    <a:pt x="29" y="5"/>
                  </a:cubicBezTo>
                  <a:cubicBezTo>
                    <a:pt x="27" y="5"/>
                    <a:pt x="20" y="6"/>
                    <a:pt x="20" y="8"/>
                  </a:cubicBezTo>
                  <a:cubicBezTo>
                    <a:pt x="20" y="10"/>
                    <a:pt x="12" y="10"/>
                    <a:pt x="9" y="8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1"/>
                    <a:pt x="5" y="11"/>
                    <a:pt x="3" y="11"/>
                  </a:cubicBezTo>
                  <a:cubicBezTo>
                    <a:pt x="2" y="10"/>
                    <a:pt x="3" y="13"/>
                    <a:pt x="2" y="14"/>
                  </a:cubicBezTo>
                  <a:cubicBezTo>
                    <a:pt x="2" y="15"/>
                    <a:pt x="2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19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3"/>
                    <a:pt x="7" y="26"/>
                    <a:pt x="8" y="27"/>
                  </a:cubicBezTo>
                  <a:cubicBezTo>
                    <a:pt x="10" y="29"/>
                    <a:pt x="14" y="30"/>
                    <a:pt x="17" y="29"/>
                  </a:cubicBezTo>
                  <a:cubicBezTo>
                    <a:pt x="19" y="29"/>
                    <a:pt x="28" y="26"/>
                    <a:pt x="28" y="26"/>
                  </a:cubicBezTo>
                  <a:cubicBezTo>
                    <a:pt x="28" y="26"/>
                    <a:pt x="30" y="27"/>
                    <a:pt x="31" y="27"/>
                  </a:cubicBezTo>
                  <a:cubicBezTo>
                    <a:pt x="31" y="27"/>
                    <a:pt x="32" y="27"/>
                    <a:pt x="33" y="27"/>
                  </a:cubicBezTo>
                  <a:cubicBezTo>
                    <a:pt x="34" y="27"/>
                    <a:pt x="36" y="26"/>
                    <a:pt x="38" y="24"/>
                  </a:cubicBezTo>
                  <a:cubicBezTo>
                    <a:pt x="41" y="21"/>
                    <a:pt x="44" y="12"/>
                    <a:pt x="46" y="12"/>
                  </a:cubicBezTo>
                  <a:cubicBezTo>
                    <a:pt x="47" y="11"/>
                    <a:pt x="49" y="9"/>
                    <a:pt x="51" y="8"/>
                  </a:cubicBezTo>
                  <a:cubicBezTo>
                    <a:pt x="52" y="7"/>
                    <a:pt x="52" y="6"/>
                    <a:pt x="50" y="6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0" name="Freeform 255"/>
            <p:cNvSpPr>
              <a:spLocks/>
            </p:cNvSpPr>
            <p:nvPr/>
          </p:nvSpPr>
          <p:spPr bwMode="auto">
            <a:xfrm>
              <a:off x="2019027" y="2844669"/>
              <a:ext cx="192088" cy="131550"/>
            </a:xfrm>
            <a:custGeom>
              <a:avLst/>
              <a:gdLst>
                <a:gd name="T0" fmla="*/ 48 w 51"/>
                <a:gd name="T1" fmla="*/ 12 h 26"/>
                <a:gd name="T2" fmla="*/ 43 w 51"/>
                <a:gd name="T3" fmla="*/ 11 h 26"/>
                <a:gd name="T4" fmla="*/ 41 w 51"/>
                <a:gd name="T5" fmla="*/ 8 h 26"/>
                <a:gd name="T6" fmla="*/ 36 w 51"/>
                <a:gd name="T7" fmla="*/ 9 h 26"/>
                <a:gd name="T8" fmla="*/ 32 w 51"/>
                <a:gd name="T9" fmla="*/ 7 h 26"/>
                <a:gd name="T10" fmla="*/ 27 w 51"/>
                <a:gd name="T11" fmla="*/ 3 h 26"/>
                <a:gd name="T12" fmla="*/ 22 w 51"/>
                <a:gd name="T13" fmla="*/ 1 h 26"/>
                <a:gd name="T14" fmla="*/ 22 w 51"/>
                <a:gd name="T15" fmla="*/ 1 h 26"/>
                <a:gd name="T16" fmla="*/ 17 w 51"/>
                <a:gd name="T17" fmla="*/ 2 h 26"/>
                <a:gd name="T18" fmla="*/ 11 w 51"/>
                <a:gd name="T19" fmla="*/ 5 h 26"/>
                <a:gd name="T20" fmla="*/ 2 w 51"/>
                <a:gd name="T21" fmla="*/ 8 h 26"/>
                <a:gd name="T22" fmla="*/ 3 w 51"/>
                <a:gd name="T23" fmla="*/ 12 h 26"/>
                <a:gd name="T24" fmla="*/ 6 w 51"/>
                <a:gd name="T25" fmla="*/ 19 h 26"/>
                <a:gd name="T26" fmla="*/ 14 w 51"/>
                <a:gd name="T27" fmla="*/ 25 h 26"/>
                <a:gd name="T28" fmla="*/ 14 w 51"/>
                <a:gd name="T29" fmla="*/ 26 h 26"/>
                <a:gd name="T30" fmla="*/ 21 w 51"/>
                <a:gd name="T31" fmla="*/ 25 h 26"/>
                <a:gd name="T32" fmla="*/ 22 w 51"/>
                <a:gd name="T33" fmla="*/ 22 h 26"/>
                <a:gd name="T34" fmla="*/ 30 w 51"/>
                <a:gd name="T35" fmla="*/ 24 h 26"/>
                <a:gd name="T36" fmla="*/ 36 w 51"/>
                <a:gd name="T37" fmla="*/ 25 h 26"/>
                <a:gd name="T38" fmla="*/ 36 w 51"/>
                <a:gd name="T39" fmla="*/ 26 h 26"/>
                <a:gd name="T40" fmla="*/ 39 w 51"/>
                <a:gd name="T41" fmla="*/ 24 h 26"/>
                <a:gd name="T42" fmla="*/ 46 w 51"/>
                <a:gd name="T43" fmla="*/ 20 h 26"/>
                <a:gd name="T44" fmla="*/ 51 w 51"/>
                <a:gd name="T45" fmla="*/ 16 h 26"/>
                <a:gd name="T46" fmla="*/ 48 w 51"/>
                <a:gd name="T4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26">
                  <a:moveTo>
                    <a:pt x="48" y="12"/>
                  </a:moveTo>
                  <a:cubicBezTo>
                    <a:pt x="47" y="11"/>
                    <a:pt x="43" y="12"/>
                    <a:pt x="43" y="11"/>
                  </a:cubicBezTo>
                  <a:cubicBezTo>
                    <a:pt x="43" y="10"/>
                    <a:pt x="43" y="8"/>
                    <a:pt x="41" y="8"/>
                  </a:cubicBezTo>
                  <a:cubicBezTo>
                    <a:pt x="39" y="8"/>
                    <a:pt x="37" y="7"/>
                    <a:pt x="36" y="9"/>
                  </a:cubicBezTo>
                  <a:cubicBezTo>
                    <a:pt x="36" y="11"/>
                    <a:pt x="32" y="8"/>
                    <a:pt x="32" y="7"/>
                  </a:cubicBezTo>
                  <a:cubicBezTo>
                    <a:pt x="32" y="6"/>
                    <a:pt x="31" y="5"/>
                    <a:pt x="27" y="3"/>
                  </a:cubicBezTo>
                  <a:cubicBezTo>
                    <a:pt x="25" y="3"/>
                    <a:pt x="24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2"/>
                    <a:pt x="19" y="0"/>
                    <a:pt x="17" y="2"/>
                  </a:cubicBezTo>
                  <a:cubicBezTo>
                    <a:pt x="16" y="3"/>
                    <a:pt x="13" y="3"/>
                    <a:pt x="11" y="5"/>
                  </a:cubicBezTo>
                  <a:cubicBezTo>
                    <a:pt x="9" y="6"/>
                    <a:pt x="5" y="7"/>
                    <a:pt x="2" y="8"/>
                  </a:cubicBezTo>
                  <a:cubicBezTo>
                    <a:pt x="0" y="8"/>
                    <a:pt x="2" y="10"/>
                    <a:pt x="3" y="12"/>
                  </a:cubicBezTo>
                  <a:cubicBezTo>
                    <a:pt x="4" y="14"/>
                    <a:pt x="4" y="18"/>
                    <a:pt x="6" y="19"/>
                  </a:cubicBezTo>
                  <a:cubicBezTo>
                    <a:pt x="7" y="20"/>
                    <a:pt x="13" y="24"/>
                    <a:pt x="14" y="25"/>
                  </a:cubicBezTo>
                  <a:cubicBezTo>
                    <a:pt x="14" y="25"/>
                    <a:pt x="14" y="25"/>
                    <a:pt x="14" y="26"/>
                  </a:cubicBezTo>
                  <a:cubicBezTo>
                    <a:pt x="16" y="26"/>
                    <a:pt x="20" y="26"/>
                    <a:pt x="21" y="25"/>
                  </a:cubicBezTo>
                  <a:cubicBezTo>
                    <a:pt x="22" y="24"/>
                    <a:pt x="22" y="22"/>
                    <a:pt x="22" y="22"/>
                  </a:cubicBezTo>
                  <a:cubicBezTo>
                    <a:pt x="22" y="22"/>
                    <a:pt x="28" y="22"/>
                    <a:pt x="30" y="24"/>
                  </a:cubicBezTo>
                  <a:cubicBezTo>
                    <a:pt x="32" y="26"/>
                    <a:pt x="36" y="25"/>
                    <a:pt x="36" y="25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7" y="25"/>
                    <a:pt x="38" y="24"/>
                    <a:pt x="39" y="24"/>
                  </a:cubicBezTo>
                  <a:cubicBezTo>
                    <a:pt x="41" y="23"/>
                    <a:pt x="44" y="23"/>
                    <a:pt x="46" y="20"/>
                  </a:cubicBezTo>
                  <a:cubicBezTo>
                    <a:pt x="48" y="18"/>
                    <a:pt x="49" y="17"/>
                    <a:pt x="51" y="16"/>
                  </a:cubicBezTo>
                  <a:cubicBezTo>
                    <a:pt x="50" y="15"/>
                    <a:pt x="49" y="13"/>
                    <a:pt x="48" y="1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1" name="Freeform 256"/>
            <p:cNvSpPr>
              <a:spLocks/>
            </p:cNvSpPr>
            <p:nvPr/>
          </p:nvSpPr>
          <p:spPr bwMode="auto">
            <a:xfrm>
              <a:off x="2153970" y="2925294"/>
              <a:ext cx="169863" cy="95482"/>
            </a:xfrm>
            <a:custGeom>
              <a:avLst/>
              <a:gdLst>
                <a:gd name="T0" fmla="*/ 34 w 45"/>
                <a:gd name="T1" fmla="*/ 2 h 19"/>
                <a:gd name="T2" fmla="*/ 28 w 45"/>
                <a:gd name="T3" fmla="*/ 1 h 19"/>
                <a:gd name="T4" fmla="*/ 21 w 45"/>
                <a:gd name="T5" fmla="*/ 0 h 19"/>
                <a:gd name="T6" fmla="*/ 16 w 45"/>
                <a:gd name="T7" fmla="*/ 1 h 19"/>
                <a:gd name="T8" fmla="*/ 15 w 45"/>
                <a:gd name="T9" fmla="*/ 0 h 19"/>
                <a:gd name="T10" fmla="*/ 10 w 45"/>
                <a:gd name="T11" fmla="*/ 4 h 19"/>
                <a:gd name="T12" fmla="*/ 3 w 45"/>
                <a:gd name="T13" fmla="*/ 8 h 19"/>
                <a:gd name="T14" fmla="*/ 0 w 45"/>
                <a:gd name="T15" fmla="*/ 10 h 19"/>
                <a:gd name="T16" fmla="*/ 4 w 45"/>
                <a:gd name="T17" fmla="*/ 17 h 19"/>
                <a:gd name="T18" fmla="*/ 15 w 45"/>
                <a:gd name="T19" fmla="*/ 17 h 19"/>
                <a:gd name="T20" fmla="*/ 24 w 45"/>
                <a:gd name="T21" fmla="*/ 14 h 19"/>
                <a:gd name="T22" fmla="*/ 31 w 45"/>
                <a:gd name="T23" fmla="*/ 9 h 19"/>
                <a:gd name="T24" fmla="*/ 38 w 45"/>
                <a:gd name="T25" fmla="*/ 12 h 19"/>
                <a:gd name="T26" fmla="*/ 43 w 45"/>
                <a:gd name="T27" fmla="*/ 13 h 19"/>
                <a:gd name="T28" fmla="*/ 42 w 45"/>
                <a:gd name="T29" fmla="*/ 11 h 19"/>
                <a:gd name="T30" fmla="*/ 45 w 45"/>
                <a:gd name="T31" fmla="*/ 5 h 19"/>
                <a:gd name="T32" fmla="*/ 45 w 45"/>
                <a:gd name="T33" fmla="*/ 5 h 19"/>
                <a:gd name="T34" fmla="*/ 41 w 45"/>
                <a:gd name="T35" fmla="*/ 3 h 19"/>
                <a:gd name="T36" fmla="*/ 34 w 45"/>
                <a:gd name="T3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19">
                  <a:moveTo>
                    <a:pt x="34" y="2"/>
                  </a:moveTo>
                  <a:cubicBezTo>
                    <a:pt x="31" y="2"/>
                    <a:pt x="30" y="0"/>
                    <a:pt x="28" y="1"/>
                  </a:cubicBezTo>
                  <a:cubicBezTo>
                    <a:pt x="26" y="2"/>
                    <a:pt x="22" y="1"/>
                    <a:pt x="21" y="0"/>
                  </a:cubicBezTo>
                  <a:cubicBezTo>
                    <a:pt x="20" y="0"/>
                    <a:pt x="18" y="2"/>
                    <a:pt x="16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3" y="1"/>
                    <a:pt x="12" y="2"/>
                    <a:pt x="10" y="4"/>
                  </a:cubicBezTo>
                  <a:cubicBezTo>
                    <a:pt x="8" y="7"/>
                    <a:pt x="5" y="7"/>
                    <a:pt x="3" y="8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3" y="15"/>
                    <a:pt x="4" y="17"/>
                  </a:cubicBezTo>
                  <a:cubicBezTo>
                    <a:pt x="7" y="19"/>
                    <a:pt x="15" y="19"/>
                    <a:pt x="15" y="17"/>
                  </a:cubicBezTo>
                  <a:cubicBezTo>
                    <a:pt x="15" y="15"/>
                    <a:pt x="22" y="14"/>
                    <a:pt x="24" y="14"/>
                  </a:cubicBezTo>
                  <a:cubicBezTo>
                    <a:pt x="25" y="14"/>
                    <a:pt x="30" y="9"/>
                    <a:pt x="31" y="9"/>
                  </a:cubicBezTo>
                  <a:cubicBezTo>
                    <a:pt x="32" y="10"/>
                    <a:pt x="37" y="10"/>
                    <a:pt x="38" y="12"/>
                  </a:cubicBezTo>
                  <a:cubicBezTo>
                    <a:pt x="39" y="12"/>
                    <a:pt x="41" y="13"/>
                    <a:pt x="43" y="13"/>
                  </a:cubicBezTo>
                  <a:cubicBezTo>
                    <a:pt x="42" y="13"/>
                    <a:pt x="42" y="12"/>
                    <a:pt x="42" y="11"/>
                  </a:cubicBezTo>
                  <a:cubicBezTo>
                    <a:pt x="42" y="9"/>
                    <a:pt x="44" y="6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1" y="4"/>
                    <a:pt x="41" y="3"/>
                  </a:cubicBezTo>
                  <a:cubicBezTo>
                    <a:pt x="40" y="3"/>
                    <a:pt x="37" y="2"/>
                    <a:pt x="34" y="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2" name="Freeform 257"/>
            <p:cNvSpPr>
              <a:spLocks/>
            </p:cNvSpPr>
            <p:nvPr/>
          </p:nvSpPr>
          <p:spPr bwMode="auto">
            <a:xfrm>
              <a:off x="1355456" y="3302973"/>
              <a:ext cx="111125" cy="250370"/>
            </a:xfrm>
            <a:custGeom>
              <a:avLst/>
              <a:gdLst>
                <a:gd name="T0" fmla="*/ 22 w 30"/>
                <a:gd name="T1" fmla="*/ 41 h 50"/>
                <a:gd name="T2" fmla="*/ 20 w 30"/>
                <a:gd name="T3" fmla="*/ 37 h 50"/>
                <a:gd name="T4" fmla="*/ 22 w 30"/>
                <a:gd name="T5" fmla="*/ 32 h 50"/>
                <a:gd name="T6" fmla="*/ 20 w 30"/>
                <a:gd name="T7" fmla="*/ 28 h 50"/>
                <a:gd name="T8" fmla="*/ 22 w 30"/>
                <a:gd name="T9" fmla="*/ 25 h 50"/>
                <a:gd name="T10" fmla="*/ 23 w 30"/>
                <a:gd name="T11" fmla="*/ 19 h 50"/>
                <a:gd name="T12" fmla="*/ 23 w 30"/>
                <a:gd name="T13" fmla="*/ 12 h 50"/>
                <a:gd name="T14" fmla="*/ 28 w 30"/>
                <a:gd name="T15" fmla="*/ 7 h 50"/>
                <a:gd name="T16" fmla="*/ 26 w 30"/>
                <a:gd name="T17" fmla="*/ 4 h 50"/>
                <a:gd name="T18" fmla="*/ 21 w 30"/>
                <a:gd name="T19" fmla="*/ 3 h 50"/>
                <a:gd name="T20" fmla="*/ 18 w 30"/>
                <a:gd name="T21" fmla="*/ 3 h 50"/>
                <a:gd name="T22" fmla="*/ 13 w 30"/>
                <a:gd name="T23" fmla="*/ 2 h 50"/>
                <a:gd name="T24" fmla="*/ 10 w 30"/>
                <a:gd name="T25" fmla="*/ 2 h 50"/>
                <a:gd name="T26" fmla="*/ 8 w 30"/>
                <a:gd name="T27" fmla="*/ 3 h 50"/>
                <a:gd name="T28" fmla="*/ 8 w 30"/>
                <a:gd name="T29" fmla="*/ 8 h 50"/>
                <a:gd name="T30" fmla="*/ 3 w 30"/>
                <a:gd name="T31" fmla="*/ 27 h 50"/>
                <a:gd name="T32" fmla="*/ 6 w 30"/>
                <a:gd name="T33" fmla="*/ 34 h 50"/>
                <a:gd name="T34" fmla="*/ 7 w 30"/>
                <a:gd name="T35" fmla="*/ 48 h 50"/>
                <a:gd name="T36" fmla="*/ 13 w 30"/>
                <a:gd name="T37" fmla="*/ 50 h 50"/>
                <a:gd name="T38" fmla="*/ 20 w 30"/>
                <a:gd name="T39" fmla="*/ 48 h 50"/>
                <a:gd name="T40" fmla="*/ 19 w 30"/>
                <a:gd name="T41" fmla="*/ 46 h 50"/>
                <a:gd name="T42" fmla="*/ 22 w 30"/>
                <a:gd name="T43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50">
                  <a:moveTo>
                    <a:pt x="22" y="41"/>
                  </a:moveTo>
                  <a:cubicBezTo>
                    <a:pt x="25" y="40"/>
                    <a:pt x="21" y="38"/>
                    <a:pt x="20" y="37"/>
                  </a:cubicBezTo>
                  <a:cubicBezTo>
                    <a:pt x="19" y="36"/>
                    <a:pt x="20" y="32"/>
                    <a:pt x="22" y="32"/>
                  </a:cubicBezTo>
                  <a:cubicBezTo>
                    <a:pt x="24" y="32"/>
                    <a:pt x="22" y="30"/>
                    <a:pt x="20" y="28"/>
                  </a:cubicBezTo>
                  <a:cubicBezTo>
                    <a:pt x="17" y="26"/>
                    <a:pt x="20" y="25"/>
                    <a:pt x="22" y="25"/>
                  </a:cubicBezTo>
                  <a:cubicBezTo>
                    <a:pt x="24" y="25"/>
                    <a:pt x="21" y="21"/>
                    <a:pt x="23" y="19"/>
                  </a:cubicBezTo>
                  <a:cubicBezTo>
                    <a:pt x="25" y="17"/>
                    <a:pt x="23" y="14"/>
                    <a:pt x="23" y="12"/>
                  </a:cubicBezTo>
                  <a:cubicBezTo>
                    <a:pt x="23" y="10"/>
                    <a:pt x="25" y="10"/>
                    <a:pt x="28" y="7"/>
                  </a:cubicBezTo>
                  <a:cubicBezTo>
                    <a:pt x="30" y="5"/>
                    <a:pt x="26" y="6"/>
                    <a:pt x="26" y="4"/>
                  </a:cubicBezTo>
                  <a:cubicBezTo>
                    <a:pt x="26" y="2"/>
                    <a:pt x="23" y="2"/>
                    <a:pt x="21" y="3"/>
                  </a:cubicBezTo>
                  <a:cubicBezTo>
                    <a:pt x="19" y="5"/>
                    <a:pt x="19" y="3"/>
                    <a:pt x="18" y="3"/>
                  </a:cubicBezTo>
                  <a:cubicBezTo>
                    <a:pt x="16" y="3"/>
                    <a:pt x="13" y="4"/>
                    <a:pt x="13" y="2"/>
                  </a:cubicBezTo>
                  <a:cubicBezTo>
                    <a:pt x="13" y="0"/>
                    <a:pt x="11" y="0"/>
                    <a:pt x="10" y="2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7" y="5"/>
                    <a:pt x="7" y="7"/>
                    <a:pt x="8" y="8"/>
                  </a:cubicBezTo>
                  <a:cubicBezTo>
                    <a:pt x="9" y="11"/>
                    <a:pt x="6" y="24"/>
                    <a:pt x="3" y="27"/>
                  </a:cubicBezTo>
                  <a:cubicBezTo>
                    <a:pt x="0" y="31"/>
                    <a:pt x="3" y="32"/>
                    <a:pt x="6" y="34"/>
                  </a:cubicBezTo>
                  <a:cubicBezTo>
                    <a:pt x="9" y="37"/>
                    <a:pt x="7" y="46"/>
                    <a:pt x="7" y="48"/>
                  </a:cubicBezTo>
                  <a:cubicBezTo>
                    <a:pt x="7" y="50"/>
                    <a:pt x="10" y="50"/>
                    <a:pt x="13" y="50"/>
                  </a:cubicBezTo>
                  <a:cubicBezTo>
                    <a:pt x="15" y="50"/>
                    <a:pt x="18" y="49"/>
                    <a:pt x="20" y="48"/>
                  </a:cubicBezTo>
                  <a:cubicBezTo>
                    <a:pt x="19" y="47"/>
                    <a:pt x="19" y="46"/>
                    <a:pt x="19" y="46"/>
                  </a:cubicBezTo>
                  <a:cubicBezTo>
                    <a:pt x="19" y="44"/>
                    <a:pt x="19" y="41"/>
                    <a:pt x="22" y="41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3" name="Freeform 258"/>
            <p:cNvSpPr>
              <a:spLocks/>
            </p:cNvSpPr>
            <p:nvPr/>
          </p:nvSpPr>
          <p:spPr bwMode="auto">
            <a:xfrm>
              <a:off x="1749158" y="2715237"/>
              <a:ext cx="123825" cy="144282"/>
            </a:xfrm>
            <a:custGeom>
              <a:avLst/>
              <a:gdLst>
                <a:gd name="T0" fmla="*/ 10 w 33"/>
                <a:gd name="T1" fmla="*/ 22 h 29"/>
                <a:gd name="T2" fmla="*/ 16 w 33"/>
                <a:gd name="T3" fmla="*/ 23 h 29"/>
                <a:gd name="T4" fmla="*/ 21 w 33"/>
                <a:gd name="T5" fmla="*/ 27 h 29"/>
                <a:gd name="T6" fmla="*/ 23 w 33"/>
                <a:gd name="T7" fmla="*/ 29 h 29"/>
                <a:gd name="T8" fmla="*/ 24 w 33"/>
                <a:gd name="T9" fmla="*/ 23 h 29"/>
                <a:gd name="T10" fmla="*/ 25 w 33"/>
                <a:gd name="T11" fmla="*/ 19 h 29"/>
                <a:gd name="T12" fmla="*/ 29 w 33"/>
                <a:gd name="T13" fmla="*/ 17 h 29"/>
                <a:gd name="T14" fmla="*/ 31 w 33"/>
                <a:gd name="T15" fmla="*/ 14 h 29"/>
                <a:gd name="T16" fmla="*/ 28 w 33"/>
                <a:gd name="T17" fmla="*/ 10 h 29"/>
                <a:gd name="T18" fmla="*/ 32 w 33"/>
                <a:gd name="T19" fmla="*/ 6 h 29"/>
                <a:gd name="T20" fmla="*/ 32 w 33"/>
                <a:gd name="T21" fmla="*/ 0 h 29"/>
                <a:gd name="T22" fmla="*/ 30 w 33"/>
                <a:gd name="T23" fmla="*/ 1 h 29"/>
                <a:gd name="T24" fmla="*/ 22 w 33"/>
                <a:gd name="T25" fmla="*/ 2 h 29"/>
                <a:gd name="T26" fmla="*/ 18 w 33"/>
                <a:gd name="T27" fmla="*/ 7 h 29"/>
                <a:gd name="T28" fmla="*/ 15 w 33"/>
                <a:gd name="T29" fmla="*/ 7 h 29"/>
                <a:gd name="T30" fmla="*/ 11 w 33"/>
                <a:gd name="T31" fmla="*/ 9 h 29"/>
                <a:gd name="T32" fmla="*/ 7 w 33"/>
                <a:gd name="T33" fmla="*/ 16 h 29"/>
                <a:gd name="T34" fmla="*/ 1 w 33"/>
                <a:gd name="T35" fmla="*/ 23 h 29"/>
                <a:gd name="T36" fmla="*/ 0 w 33"/>
                <a:gd name="T37" fmla="*/ 24 h 29"/>
                <a:gd name="T38" fmla="*/ 3 w 33"/>
                <a:gd name="T39" fmla="*/ 25 h 29"/>
                <a:gd name="T40" fmla="*/ 10 w 33"/>
                <a:gd name="T4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29">
                  <a:moveTo>
                    <a:pt x="10" y="22"/>
                  </a:moveTo>
                  <a:cubicBezTo>
                    <a:pt x="12" y="21"/>
                    <a:pt x="14" y="22"/>
                    <a:pt x="16" y="23"/>
                  </a:cubicBezTo>
                  <a:cubicBezTo>
                    <a:pt x="17" y="25"/>
                    <a:pt x="19" y="25"/>
                    <a:pt x="21" y="27"/>
                  </a:cubicBezTo>
                  <a:cubicBezTo>
                    <a:pt x="22" y="28"/>
                    <a:pt x="23" y="28"/>
                    <a:pt x="23" y="29"/>
                  </a:cubicBezTo>
                  <a:cubicBezTo>
                    <a:pt x="23" y="27"/>
                    <a:pt x="23" y="24"/>
                    <a:pt x="24" y="23"/>
                  </a:cubicBezTo>
                  <a:cubicBezTo>
                    <a:pt x="25" y="21"/>
                    <a:pt x="23" y="19"/>
                    <a:pt x="25" y="19"/>
                  </a:cubicBezTo>
                  <a:cubicBezTo>
                    <a:pt x="26" y="19"/>
                    <a:pt x="29" y="19"/>
                    <a:pt x="29" y="17"/>
                  </a:cubicBezTo>
                  <a:cubicBezTo>
                    <a:pt x="29" y="14"/>
                    <a:pt x="30" y="15"/>
                    <a:pt x="31" y="14"/>
                  </a:cubicBezTo>
                  <a:cubicBezTo>
                    <a:pt x="31" y="13"/>
                    <a:pt x="29" y="10"/>
                    <a:pt x="28" y="10"/>
                  </a:cubicBezTo>
                  <a:cubicBezTo>
                    <a:pt x="28" y="9"/>
                    <a:pt x="30" y="9"/>
                    <a:pt x="32" y="6"/>
                  </a:cubicBezTo>
                  <a:cubicBezTo>
                    <a:pt x="33" y="5"/>
                    <a:pt x="33" y="3"/>
                    <a:pt x="32" y="0"/>
                  </a:cubicBezTo>
                  <a:cubicBezTo>
                    <a:pt x="32" y="1"/>
                    <a:pt x="31" y="2"/>
                    <a:pt x="30" y="1"/>
                  </a:cubicBezTo>
                  <a:cubicBezTo>
                    <a:pt x="28" y="0"/>
                    <a:pt x="25" y="1"/>
                    <a:pt x="22" y="2"/>
                  </a:cubicBezTo>
                  <a:cubicBezTo>
                    <a:pt x="18" y="2"/>
                    <a:pt x="17" y="6"/>
                    <a:pt x="18" y="7"/>
                  </a:cubicBezTo>
                  <a:cubicBezTo>
                    <a:pt x="20" y="9"/>
                    <a:pt x="15" y="9"/>
                    <a:pt x="15" y="7"/>
                  </a:cubicBezTo>
                  <a:cubicBezTo>
                    <a:pt x="14" y="5"/>
                    <a:pt x="11" y="7"/>
                    <a:pt x="11" y="9"/>
                  </a:cubicBezTo>
                  <a:cubicBezTo>
                    <a:pt x="11" y="12"/>
                    <a:pt x="7" y="13"/>
                    <a:pt x="7" y="16"/>
                  </a:cubicBezTo>
                  <a:cubicBezTo>
                    <a:pt x="8" y="19"/>
                    <a:pt x="4" y="22"/>
                    <a:pt x="1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5" y="25"/>
                    <a:pt x="9" y="24"/>
                    <a:pt x="10" y="2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4" name="Freeform 259"/>
            <p:cNvSpPr>
              <a:spLocks/>
            </p:cNvSpPr>
            <p:nvPr/>
          </p:nvSpPr>
          <p:spPr bwMode="auto">
            <a:xfrm>
              <a:off x="1826941" y="2884982"/>
              <a:ext cx="19051" cy="40314"/>
            </a:xfrm>
            <a:custGeom>
              <a:avLst/>
              <a:gdLst>
                <a:gd name="T0" fmla="*/ 3 w 5"/>
                <a:gd name="T1" fmla="*/ 0 h 8"/>
                <a:gd name="T2" fmla="*/ 0 w 5"/>
                <a:gd name="T3" fmla="*/ 7 h 8"/>
                <a:gd name="T4" fmla="*/ 5 w 5"/>
                <a:gd name="T5" fmla="*/ 8 h 8"/>
                <a:gd name="T6" fmla="*/ 3 w 5"/>
                <a:gd name="T7" fmla="*/ 1 h 8"/>
                <a:gd name="T8" fmla="*/ 3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1" y="1"/>
                    <a:pt x="0" y="3"/>
                    <a:pt x="0" y="7"/>
                  </a:cubicBezTo>
                  <a:cubicBezTo>
                    <a:pt x="1" y="7"/>
                    <a:pt x="4" y="7"/>
                    <a:pt x="5" y="8"/>
                  </a:cubicBezTo>
                  <a:cubicBezTo>
                    <a:pt x="5" y="3"/>
                    <a:pt x="3" y="2"/>
                    <a:pt x="3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5" name="Freeform 260"/>
            <p:cNvSpPr>
              <a:spLocks/>
            </p:cNvSpPr>
            <p:nvPr/>
          </p:nvSpPr>
          <p:spPr bwMode="auto">
            <a:xfrm>
              <a:off x="1726932" y="2819209"/>
              <a:ext cx="119063" cy="116699"/>
            </a:xfrm>
            <a:custGeom>
              <a:avLst/>
              <a:gdLst>
                <a:gd name="T0" fmla="*/ 1 w 32"/>
                <a:gd name="T1" fmla="*/ 6 h 23"/>
                <a:gd name="T2" fmla="*/ 4 w 32"/>
                <a:gd name="T3" fmla="*/ 9 h 23"/>
                <a:gd name="T4" fmla="*/ 8 w 32"/>
                <a:gd name="T5" fmla="*/ 12 h 23"/>
                <a:gd name="T6" fmla="*/ 13 w 32"/>
                <a:gd name="T7" fmla="*/ 15 h 23"/>
                <a:gd name="T8" fmla="*/ 16 w 32"/>
                <a:gd name="T9" fmla="*/ 18 h 23"/>
                <a:gd name="T10" fmla="*/ 19 w 32"/>
                <a:gd name="T11" fmla="*/ 16 h 23"/>
                <a:gd name="T12" fmla="*/ 21 w 32"/>
                <a:gd name="T13" fmla="*/ 20 h 23"/>
                <a:gd name="T14" fmla="*/ 26 w 32"/>
                <a:gd name="T15" fmla="*/ 22 h 23"/>
                <a:gd name="T16" fmla="*/ 27 w 32"/>
                <a:gd name="T17" fmla="*/ 22 h 23"/>
                <a:gd name="T18" fmla="*/ 30 w 32"/>
                <a:gd name="T19" fmla="*/ 15 h 23"/>
                <a:gd name="T20" fmla="*/ 31 w 32"/>
                <a:gd name="T21" fmla="*/ 13 h 23"/>
                <a:gd name="T22" fmla="*/ 29 w 32"/>
                <a:gd name="T23" fmla="*/ 8 h 23"/>
                <a:gd name="T24" fmla="*/ 29 w 32"/>
                <a:gd name="T25" fmla="*/ 8 h 23"/>
                <a:gd name="T26" fmla="*/ 27 w 32"/>
                <a:gd name="T27" fmla="*/ 6 h 23"/>
                <a:gd name="T28" fmla="*/ 22 w 32"/>
                <a:gd name="T29" fmla="*/ 2 h 23"/>
                <a:gd name="T30" fmla="*/ 16 w 32"/>
                <a:gd name="T31" fmla="*/ 1 h 23"/>
                <a:gd name="T32" fmla="*/ 9 w 32"/>
                <a:gd name="T33" fmla="*/ 4 h 23"/>
                <a:gd name="T34" fmla="*/ 6 w 32"/>
                <a:gd name="T35" fmla="*/ 3 h 23"/>
                <a:gd name="T36" fmla="*/ 0 w 32"/>
                <a:gd name="T37" fmla="*/ 5 h 23"/>
                <a:gd name="T38" fmla="*/ 1 w 32"/>
                <a:gd name="T3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3">
                  <a:moveTo>
                    <a:pt x="1" y="6"/>
                  </a:moveTo>
                  <a:cubicBezTo>
                    <a:pt x="1" y="8"/>
                    <a:pt x="3" y="11"/>
                    <a:pt x="4" y="9"/>
                  </a:cubicBezTo>
                  <a:cubicBezTo>
                    <a:pt x="5" y="8"/>
                    <a:pt x="7" y="11"/>
                    <a:pt x="8" y="12"/>
                  </a:cubicBezTo>
                  <a:cubicBezTo>
                    <a:pt x="10" y="13"/>
                    <a:pt x="13" y="14"/>
                    <a:pt x="13" y="15"/>
                  </a:cubicBezTo>
                  <a:cubicBezTo>
                    <a:pt x="13" y="16"/>
                    <a:pt x="14" y="18"/>
                    <a:pt x="16" y="18"/>
                  </a:cubicBezTo>
                  <a:cubicBezTo>
                    <a:pt x="17" y="17"/>
                    <a:pt x="19" y="14"/>
                    <a:pt x="19" y="16"/>
                  </a:cubicBezTo>
                  <a:cubicBezTo>
                    <a:pt x="19" y="17"/>
                    <a:pt x="20" y="20"/>
                    <a:pt x="21" y="20"/>
                  </a:cubicBezTo>
                  <a:cubicBezTo>
                    <a:pt x="23" y="19"/>
                    <a:pt x="24" y="23"/>
                    <a:pt x="26" y="22"/>
                  </a:cubicBezTo>
                  <a:cubicBezTo>
                    <a:pt x="26" y="22"/>
                    <a:pt x="26" y="22"/>
                    <a:pt x="27" y="22"/>
                  </a:cubicBezTo>
                  <a:cubicBezTo>
                    <a:pt x="27" y="18"/>
                    <a:pt x="28" y="16"/>
                    <a:pt x="30" y="15"/>
                  </a:cubicBezTo>
                  <a:cubicBezTo>
                    <a:pt x="30" y="15"/>
                    <a:pt x="31" y="14"/>
                    <a:pt x="31" y="13"/>
                  </a:cubicBezTo>
                  <a:cubicBezTo>
                    <a:pt x="32" y="12"/>
                    <a:pt x="29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8" y="7"/>
                    <a:pt x="27" y="6"/>
                  </a:cubicBezTo>
                  <a:cubicBezTo>
                    <a:pt x="25" y="4"/>
                    <a:pt x="23" y="4"/>
                    <a:pt x="22" y="2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3"/>
                    <a:pt x="11" y="4"/>
                    <a:pt x="9" y="4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6" name="Freeform 261"/>
            <p:cNvSpPr>
              <a:spLocks/>
            </p:cNvSpPr>
            <p:nvPr/>
          </p:nvSpPr>
          <p:spPr bwMode="auto">
            <a:xfrm>
              <a:off x="2258742" y="2984708"/>
              <a:ext cx="274639" cy="241883"/>
            </a:xfrm>
            <a:custGeom>
              <a:avLst/>
              <a:gdLst>
                <a:gd name="T0" fmla="*/ 65 w 73"/>
                <a:gd name="T1" fmla="*/ 32 h 48"/>
                <a:gd name="T2" fmla="*/ 62 w 73"/>
                <a:gd name="T3" fmla="*/ 30 h 48"/>
                <a:gd name="T4" fmla="*/ 62 w 73"/>
                <a:gd name="T5" fmla="*/ 30 h 48"/>
                <a:gd name="T6" fmla="*/ 61 w 73"/>
                <a:gd name="T7" fmla="*/ 21 h 48"/>
                <a:gd name="T8" fmla="*/ 56 w 73"/>
                <a:gd name="T9" fmla="*/ 10 h 48"/>
                <a:gd name="T10" fmla="*/ 51 w 73"/>
                <a:gd name="T11" fmla="*/ 0 h 48"/>
                <a:gd name="T12" fmla="*/ 47 w 73"/>
                <a:gd name="T13" fmla="*/ 2 h 48"/>
                <a:gd name="T14" fmla="*/ 42 w 73"/>
                <a:gd name="T15" fmla="*/ 5 h 48"/>
                <a:gd name="T16" fmla="*/ 38 w 73"/>
                <a:gd name="T17" fmla="*/ 5 h 48"/>
                <a:gd name="T18" fmla="*/ 35 w 73"/>
                <a:gd name="T19" fmla="*/ 6 h 48"/>
                <a:gd name="T20" fmla="*/ 30 w 73"/>
                <a:gd name="T21" fmla="*/ 5 h 48"/>
                <a:gd name="T22" fmla="*/ 22 w 73"/>
                <a:gd name="T23" fmla="*/ 3 h 48"/>
                <a:gd name="T24" fmla="*/ 19 w 73"/>
                <a:gd name="T25" fmla="*/ 4 h 48"/>
                <a:gd name="T26" fmla="*/ 18 w 73"/>
                <a:gd name="T27" fmla="*/ 5 h 48"/>
                <a:gd name="T28" fmla="*/ 13 w 73"/>
                <a:gd name="T29" fmla="*/ 9 h 48"/>
                <a:gd name="T30" fmla="*/ 5 w 73"/>
                <a:gd name="T31" fmla="*/ 21 h 48"/>
                <a:gd name="T32" fmla="*/ 0 w 73"/>
                <a:gd name="T33" fmla="*/ 25 h 48"/>
                <a:gd name="T34" fmla="*/ 3 w 73"/>
                <a:gd name="T35" fmla="*/ 29 h 48"/>
                <a:gd name="T36" fmla="*/ 6 w 73"/>
                <a:gd name="T37" fmla="*/ 32 h 48"/>
                <a:gd name="T38" fmla="*/ 7 w 73"/>
                <a:gd name="T39" fmla="*/ 37 h 48"/>
                <a:gd name="T40" fmla="*/ 16 w 73"/>
                <a:gd name="T41" fmla="*/ 40 h 48"/>
                <a:gd name="T42" fmla="*/ 16 w 73"/>
                <a:gd name="T43" fmla="*/ 43 h 48"/>
                <a:gd name="T44" fmla="*/ 21 w 73"/>
                <a:gd name="T45" fmla="*/ 46 h 48"/>
                <a:gd name="T46" fmla="*/ 29 w 73"/>
                <a:gd name="T47" fmla="*/ 47 h 48"/>
                <a:gd name="T48" fmla="*/ 38 w 73"/>
                <a:gd name="T49" fmla="*/ 47 h 48"/>
                <a:gd name="T50" fmla="*/ 44 w 73"/>
                <a:gd name="T51" fmla="*/ 45 h 48"/>
                <a:gd name="T52" fmla="*/ 53 w 73"/>
                <a:gd name="T53" fmla="*/ 43 h 48"/>
                <a:gd name="T54" fmla="*/ 60 w 73"/>
                <a:gd name="T55" fmla="*/ 45 h 48"/>
                <a:gd name="T56" fmla="*/ 64 w 73"/>
                <a:gd name="T57" fmla="*/ 48 h 48"/>
                <a:gd name="T58" fmla="*/ 64 w 73"/>
                <a:gd name="T59" fmla="*/ 43 h 48"/>
                <a:gd name="T60" fmla="*/ 68 w 73"/>
                <a:gd name="T61" fmla="*/ 37 h 48"/>
                <a:gd name="T62" fmla="*/ 73 w 73"/>
                <a:gd name="T63" fmla="*/ 33 h 48"/>
                <a:gd name="T64" fmla="*/ 73 w 73"/>
                <a:gd name="T65" fmla="*/ 32 h 48"/>
                <a:gd name="T66" fmla="*/ 70 w 73"/>
                <a:gd name="T67" fmla="*/ 30 h 48"/>
                <a:gd name="T68" fmla="*/ 65 w 73"/>
                <a:gd name="T6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48">
                  <a:moveTo>
                    <a:pt x="65" y="32"/>
                  </a:moveTo>
                  <a:cubicBezTo>
                    <a:pt x="64" y="32"/>
                    <a:pt x="61" y="31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0" y="28"/>
                    <a:pt x="60" y="22"/>
                    <a:pt x="61" y="21"/>
                  </a:cubicBezTo>
                  <a:cubicBezTo>
                    <a:pt x="63" y="19"/>
                    <a:pt x="58" y="12"/>
                    <a:pt x="56" y="10"/>
                  </a:cubicBezTo>
                  <a:cubicBezTo>
                    <a:pt x="55" y="8"/>
                    <a:pt x="53" y="4"/>
                    <a:pt x="51" y="0"/>
                  </a:cubicBezTo>
                  <a:cubicBezTo>
                    <a:pt x="49" y="1"/>
                    <a:pt x="47" y="2"/>
                    <a:pt x="47" y="2"/>
                  </a:cubicBezTo>
                  <a:cubicBezTo>
                    <a:pt x="46" y="4"/>
                    <a:pt x="44" y="5"/>
                    <a:pt x="42" y="5"/>
                  </a:cubicBezTo>
                  <a:cubicBezTo>
                    <a:pt x="41" y="5"/>
                    <a:pt x="39" y="4"/>
                    <a:pt x="38" y="5"/>
                  </a:cubicBezTo>
                  <a:cubicBezTo>
                    <a:pt x="37" y="6"/>
                    <a:pt x="35" y="7"/>
                    <a:pt x="35" y="6"/>
                  </a:cubicBezTo>
                  <a:cubicBezTo>
                    <a:pt x="34" y="5"/>
                    <a:pt x="31" y="5"/>
                    <a:pt x="30" y="5"/>
                  </a:cubicBezTo>
                  <a:cubicBezTo>
                    <a:pt x="28" y="5"/>
                    <a:pt x="23" y="3"/>
                    <a:pt x="22" y="3"/>
                  </a:cubicBezTo>
                  <a:cubicBezTo>
                    <a:pt x="21" y="3"/>
                    <a:pt x="20" y="3"/>
                    <a:pt x="19" y="4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6" y="6"/>
                    <a:pt x="14" y="8"/>
                    <a:pt x="13" y="9"/>
                  </a:cubicBezTo>
                  <a:cubicBezTo>
                    <a:pt x="11" y="9"/>
                    <a:pt x="8" y="18"/>
                    <a:pt x="5" y="21"/>
                  </a:cubicBezTo>
                  <a:cubicBezTo>
                    <a:pt x="3" y="23"/>
                    <a:pt x="0" y="24"/>
                    <a:pt x="0" y="25"/>
                  </a:cubicBezTo>
                  <a:cubicBezTo>
                    <a:pt x="0" y="25"/>
                    <a:pt x="3" y="28"/>
                    <a:pt x="3" y="29"/>
                  </a:cubicBezTo>
                  <a:cubicBezTo>
                    <a:pt x="3" y="31"/>
                    <a:pt x="4" y="32"/>
                    <a:pt x="6" y="32"/>
                  </a:cubicBezTo>
                  <a:cubicBezTo>
                    <a:pt x="8" y="32"/>
                    <a:pt x="6" y="37"/>
                    <a:pt x="7" y="37"/>
                  </a:cubicBezTo>
                  <a:cubicBezTo>
                    <a:pt x="8" y="37"/>
                    <a:pt x="16" y="38"/>
                    <a:pt x="16" y="40"/>
                  </a:cubicBezTo>
                  <a:cubicBezTo>
                    <a:pt x="16" y="41"/>
                    <a:pt x="17" y="42"/>
                    <a:pt x="16" y="43"/>
                  </a:cubicBezTo>
                  <a:cubicBezTo>
                    <a:pt x="18" y="44"/>
                    <a:pt x="20" y="47"/>
                    <a:pt x="21" y="46"/>
                  </a:cubicBezTo>
                  <a:cubicBezTo>
                    <a:pt x="22" y="46"/>
                    <a:pt x="28" y="47"/>
                    <a:pt x="29" y="47"/>
                  </a:cubicBezTo>
                  <a:cubicBezTo>
                    <a:pt x="31" y="47"/>
                    <a:pt x="36" y="47"/>
                    <a:pt x="38" y="47"/>
                  </a:cubicBezTo>
                  <a:cubicBezTo>
                    <a:pt x="40" y="48"/>
                    <a:pt x="42" y="47"/>
                    <a:pt x="44" y="45"/>
                  </a:cubicBezTo>
                  <a:cubicBezTo>
                    <a:pt x="45" y="43"/>
                    <a:pt x="51" y="43"/>
                    <a:pt x="53" y="43"/>
                  </a:cubicBezTo>
                  <a:cubicBezTo>
                    <a:pt x="55" y="44"/>
                    <a:pt x="59" y="44"/>
                    <a:pt x="60" y="45"/>
                  </a:cubicBezTo>
                  <a:cubicBezTo>
                    <a:pt x="60" y="46"/>
                    <a:pt x="62" y="47"/>
                    <a:pt x="64" y="48"/>
                  </a:cubicBezTo>
                  <a:cubicBezTo>
                    <a:pt x="65" y="46"/>
                    <a:pt x="64" y="45"/>
                    <a:pt x="64" y="43"/>
                  </a:cubicBezTo>
                  <a:cubicBezTo>
                    <a:pt x="65" y="41"/>
                    <a:pt x="66" y="37"/>
                    <a:pt x="68" y="37"/>
                  </a:cubicBezTo>
                  <a:cubicBezTo>
                    <a:pt x="71" y="37"/>
                    <a:pt x="73" y="37"/>
                    <a:pt x="73" y="33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1" y="31"/>
                    <a:pt x="70" y="30"/>
                    <a:pt x="70" y="30"/>
                  </a:cubicBezTo>
                  <a:cubicBezTo>
                    <a:pt x="69" y="30"/>
                    <a:pt x="66" y="32"/>
                    <a:pt x="65" y="3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7" name="Freeform 262"/>
            <p:cNvSpPr>
              <a:spLocks/>
            </p:cNvSpPr>
            <p:nvPr/>
          </p:nvSpPr>
          <p:spPr bwMode="auto">
            <a:xfrm>
              <a:off x="2450827" y="2980456"/>
              <a:ext cx="90488" cy="154891"/>
            </a:xfrm>
            <a:custGeom>
              <a:avLst/>
              <a:gdLst>
                <a:gd name="T0" fmla="*/ 18 w 24"/>
                <a:gd name="T1" fmla="*/ 8 h 31"/>
                <a:gd name="T2" fmla="*/ 12 w 24"/>
                <a:gd name="T3" fmla="*/ 4 h 31"/>
                <a:gd name="T4" fmla="*/ 5 w 24"/>
                <a:gd name="T5" fmla="*/ 0 h 31"/>
                <a:gd name="T6" fmla="*/ 0 w 24"/>
                <a:gd name="T7" fmla="*/ 1 h 31"/>
                <a:gd name="T8" fmla="*/ 5 w 24"/>
                <a:gd name="T9" fmla="*/ 11 h 31"/>
                <a:gd name="T10" fmla="*/ 10 w 24"/>
                <a:gd name="T11" fmla="*/ 22 h 31"/>
                <a:gd name="T12" fmla="*/ 11 w 24"/>
                <a:gd name="T13" fmla="*/ 31 h 31"/>
                <a:gd name="T14" fmla="*/ 16 w 24"/>
                <a:gd name="T15" fmla="*/ 24 h 31"/>
                <a:gd name="T16" fmla="*/ 19 w 24"/>
                <a:gd name="T17" fmla="*/ 20 h 31"/>
                <a:gd name="T18" fmla="*/ 24 w 24"/>
                <a:gd name="T19" fmla="*/ 21 h 31"/>
                <a:gd name="T20" fmla="*/ 23 w 24"/>
                <a:gd name="T21" fmla="*/ 16 h 31"/>
                <a:gd name="T22" fmla="*/ 18 w 24"/>
                <a:gd name="T23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1">
                  <a:moveTo>
                    <a:pt x="18" y="8"/>
                  </a:moveTo>
                  <a:cubicBezTo>
                    <a:pt x="17" y="5"/>
                    <a:pt x="14" y="4"/>
                    <a:pt x="12" y="4"/>
                  </a:cubicBezTo>
                  <a:cubicBezTo>
                    <a:pt x="10" y="4"/>
                    <a:pt x="7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2" y="5"/>
                    <a:pt x="4" y="9"/>
                    <a:pt x="5" y="11"/>
                  </a:cubicBezTo>
                  <a:cubicBezTo>
                    <a:pt x="7" y="13"/>
                    <a:pt x="12" y="20"/>
                    <a:pt x="10" y="22"/>
                  </a:cubicBezTo>
                  <a:cubicBezTo>
                    <a:pt x="9" y="23"/>
                    <a:pt x="9" y="29"/>
                    <a:pt x="11" y="31"/>
                  </a:cubicBezTo>
                  <a:cubicBezTo>
                    <a:pt x="12" y="30"/>
                    <a:pt x="16" y="25"/>
                    <a:pt x="16" y="24"/>
                  </a:cubicBezTo>
                  <a:cubicBezTo>
                    <a:pt x="16" y="22"/>
                    <a:pt x="16" y="19"/>
                    <a:pt x="19" y="20"/>
                  </a:cubicBezTo>
                  <a:cubicBezTo>
                    <a:pt x="22" y="21"/>
                    <a:pt x="24" y="22"/>
                    <a:pt x="24" y="21"/>
                  </a:cubicBezTo>
                  <a:cubicBezTo>
                    <a:pt x="24" y="20"/>
                    <a:pt x="24" y="17"/>
                    <a:pt x="23" y="16"/>
                  </a:cubicBezTo>
                  <a:cubicBezTo>
                    <a:pt x="21" y="15"/>
                    <a:pt x="19" y="11"/>
                    <a:pt x="18" y="8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8" name="Freeform 263"/>
            <p:cNvSpPr>
              <a:spLocks/>
            </p:cNvSpPr>
            <p:nvPr/>
          </p:nvSpPr>
          <p:spPr bwMode="auto">
            <a:xfrm>
              <a:off x="2311133" y="3201126"/>
              <a:ext cx="188913" cy="142160"/>
            </a:xfrm>
            <a:custGeom>
              <a:avLst/>
              <a:gdLst>
                <a:gd name="T0" fmla="*/ 39 w 50"/>
                <a:gd name="T1" fmla="*/ 0 h 28"/>
                <a:gd name="T2" fmla="*/ 30 w 50"/>
                <a:gd name="T3" fmla="*/ 2 h 28"/>
                <a:gd name="T4" fmla="*/ 24 w 50"/>
                <a:gd name="T5" fmla="*/ 4 h 28"/>
                <a:gd name="T6" fmla="*/ 15 w 50"/>
                <a:gd name="T7" fmla="*/ 4 h 28"/>
                <a:gd name="T8" fmla="*/ 7 w 50"/>
                <a:gd name="T9" fmla="*/ 3 h 28"/>
                <a:gd name="T10" fmla="*/ 2 w 50"/>
                <a:gd name="T11" fmla="*/ 0 h 28"/>
                <a:gd name="T12" fmla="*/ 2 w 50"/>
                <a:gd name="T13" fmla="*/ 1 h 28"/>
                <a:gd name="T14" fmla="*/ 2 w 50"/>
                <a:gd name="T15" fmla="*/ 7 h 28"/>
                <a:gd name="T16" fmla="*/ 4 w 50"/>
                <a:gd name="T17" fmla="*/ 12 h 28"/>
                <a:gd name="T18" fmla="*/ 1 w 50"/>
                <a:gd name="T19" fmla="*/ 15 h 28"/>
                <a:gd name="T20" fmla="*/ 1 w 50"/>
                <a:gd name="T21" fmla="*/ 19 h 28"/>
                <a:gd name="T22" fmla="*/ 6 w 50"/>
                <a:gd name="T23" fmla="*/ 24 h 28"/>
                <a:gd name="T24" fmla="*/ 7 w 50"/>
                <a:gd name="T25" fmla="*/ 26 h 28"/>
                <a:gd name="T26" fmla="*/ 18 w 50"/>
                <a:gd name="T27" fmla="*/ 26 h 28"/>
                <a:gd name="T28" fmla="*/ 27 w 50"/>
                <a:gd name="T29" fmla="*/ 28 h 28"/>
                <a:gd name="T30" fmla="*/ 30 w 50"/>
                <a:gd name="T31" fmla="*/ 26 h 28"/>
                <a:gd name="T32" fmla="*/ 34 w 50"/>
                <a:gd name="T33" fmla="*/ 24 h 28"/>
                <a:gd name="T34" fmla="*/ 34 w 50"/>
                <a:gd name="T35" fmla="*/ 22 h 28"/>
                <a:gd name="T36" fmla="*/ 42 w 50"/>
                <a:gd name="T37" fmla="*/ 22 h 28"/>
                <a:gd name="T38" fmla="*/ 45 w 50"/>
                <a:gd name="T39" fmla="*/ 21 h 28"/>
                <a:gd name="T40" fmla="*/ 44 w 50"/>
                <a:gd name="T41" fmla="*/ 19 h 28"/>
                <a:gd name="T42" fmla="*/ 42 w 50"/>
                <a:gd name="T43" fmla="*/ 13 h 28"/>
                <a:gd name="T44" fmla="*/ 49 w 50"/>
                <a:gd name="T45" fmla="*/ 6 h 28"/>
                <a:gd name="T46" fmla="*/ 50 w 50"/>
                <a:gd name="T47" fmla="*/ 5 h 28"/>
                <a:gd name="T48" fmla="*/ 46 w 50"/>
                <a:gd name="T49" fmla="*/ 2 h 28"/>
                <a:gd name="T50" fmla="*/ 39 w 50"/>
                <a:gd name="T5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28">
                  <a:moveTo>
                    <a:pt x="39" y="0"/>
                  </a:moveTo>
                  <a:cubicBezTo>
                    <a:pt x="37" y="0"/>
                    <a:pt x="31" y="0"/>
                    <a:pt x="30" y="2"/>
                  </a:cubicBezTo>
                  <a:cubicBezTo>
                    <a:pt x="28" y="4"/>
                    <a:pt x="26" y="5"/>
                    <a:pt x="24" y="4"/>
                  </a:cubicBezTo>
                  <a:cubicBezTo>
                    <a:pt x="22" y="4"/>
                    <a:pt x="17" y="4"/>
                    <a:pt x="15" y="4"/>
                  </a:cubicBezTo>
                  <a:cubicBezTo>
                    <a:pt x="14" y="4"/>
                    <a:pt x="8" y="3"/>
                    <a:pt x="7" y="3"/>
                  </a:cubicBezTo>
                  <a:cubicBezTo>
                    <a:pt x="6" y="4"/>
                    <a:pt x="4" y="1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2"/>
                    <a:pt x="0" y="5"/>
                    <a:pt x="2" y="7"/>
                  </a:cubicBezTo>
                  <a:cubicBezTo>
                    <a:pt x="3" y="8"/>
                    <a:pt x="6" y="12"/>
                    <a:pt x="4" y="12"/>
                  </a:cubicBezTo>
                  <a:cubicBezTo>
                    <a:pt x="2" y="12"/>
                    <a:pt x="1" y="14"/>
                    <a:pt x="1" y="15"/>
                  </a:cubicBezTo>
                  <a:cubicBezTo>
                    <a:pt x="2" y="16"/>
                    <a:pt x="1" y="18"/>
                    <a:pt x="1" y="19"/>
                  </a:cubicBezTo>
                  <a:cubicBezTo>
                    <a:pt x="2" y="19"/>
                    <a:pt x="6" y="23"/>
                    <a:pt x="6" y="24"/>
                  </a:cubicBezTo>
                  <a:cubicBezTo>
                    <a:pt x="6" y="25"/>
                    <a:pt x="8" y="25"/>
                    <a:pt x="7" y="26"/>
                  </a:cubicBezTo>
                  <a:cubicBezTo>
                    <a:pt x="10" y="26"/>
                    <a:pt x="17" y="26"/>
                    <a:pt x="18" y="26"/>
                  </a:cubicBezTo>
                  <a:cubicBezTo>
                    <a:pt x="20" y="27"/>
                    <a:pt x="27" y="28"/>
                    <a:pt x="27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29" y="25"/>
                    <a:pt x="32" y="24"/>
                    <a:pt x="34" y="24"/>
                  </a:cubicBezTo>
                  <a:cubicBezTo>
                    <a:pt x="33" y="23"/>
                    <a:pt x="33" y="22"/>
                    <a:pt x="34" y="22"/>
                  </a:cubicBezTo>
                  <a:cubicBezTo>
                    <a:pt x="35" y="21"/>
                    <a:pt x="40" y="21"/>
                    <a:pt x="42" y="22"/>
                  </a:cubicBezTo>
                  <a:cubicBezTo>
                    <a:pt x="43" y="22"/>
                    <a:pt x="44" y="22"/>
                    <a:pt x="45" y="21"/>
                  </a:cubicBezTo>
                  <a:cubicBezTo>
                    <a:pt x="45" y="20"/>
                    <a:pt x="45" y="19"/>
                    <a:pt x="44" y="19"/>
                  </a:cubicBezTo>
                  <a:cubicBezTo>
                    <a:pt x="43" y="19"/>
                    <a:pt x="41" y="14"/>
                    <a:pt x="42" y="13"/>
                  </a:cubicBezTo>
                  <a:cubicBezTo>
                    <a:pt x="44" y="13"/>
                    <a:pt x="46" y="7"/>
                    <a:pt x="49" y="6"/>
                  </a:cubicBezTo>
                  <a:cubicBezTo>
                    <a:pt x="50" y="6"/>
                    <a:pt x="50" y="5"/>
                    <a:pt x="50" y="5"/>
                  </a:cubicBezTo>
                  <a:cubicBezTo>
                    <a:pt x="48" y="4"/>
                    <a:pt x="46" y="3"/>
                    <a:pt x="46" y="2"/>
                  </a:cubicBezTo>
                  <a:cubicBezTo>
                    <a:pt x="45" y="1"/>
                    <a:pt x="41" y="1"/>
                    <a:pt x="39" y="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9" name="Freeform 264"/>
            <p:cNvSpPr>
              <a:spLocks/>
            </p:cNvSpPr>
            <p:nvPr/>
          </p:nvSpPr>
          <p:spPr bwMode="auto">
            <a:xfrm>
              <a:off x="2255569" y="3285999"/>
              <a:ext cx="85725" cy="80628"/>
            </a:xfrm>
            <a:custGeom>
              <a:avLst/>
              <a:gdLst>
                <a:gd name="T0" fmla="*/ 6 w 23"/>
                <a:gd name="T1" fmla="*/ 16 h 16"/>
                <a:gd name="T2" fmla="*/ 6 w 23"/>
                <a:gd name="T3" fmla="*/ 16 h 16"/>
                <a:gd name="T4" fmla="*/ 6 w 23"/>
                <a:gd name="T5" fmla="*/ 16 h 16"/>
                <a:gd name="T6" fmla="*/ 6 w 23"/>
                <a:gd name="T7" fmla="*/ 16 h 16"/>
                <a:gd name="T8" fmla="*/ 6 w 23"/>
                <a:gd name="T9" fmla="*/ 16 h 16"/>
                <a:gd name="T10" fmla="*/ 7 w 23"/>
                <a:gd name="T11" fmla="*/ 16 h 16"/>
                <a:gd name="T12" fmla="*/ 9 w 23"/>
                <a:gd name="T13" fmla="*/ 16 h 16"/>
                <a:gd name="T14" fmla="*/ 9 w 23"/>
                <a:gd name="T15" fmla="*/ 16 h 16"/>
                <a:gd name="T16" fmla="*/ 10 w 23"/>
                <a:gd name="T17" fmla="*/ 16 h 16"/>
                <a:gd name="T18" fmla="*/ 10 w 23"/>
                <a:gd name="T19" fmla="*/ 16 h 16"/>
                <a:gd name="T20" fmla="*/ 11 w 23"/>
                <a:gd name="T21" fmla="*/ 15 h 16"/>
                <a:gd name="T22" fmla="*/ 15 w 23"/>
                <a:gd name="T23" fmla="*/ 13 h 16"/>
                <a:gd name="T24" fmla="*/ 22 w 23"/>
                <a:gd name="T25" fmla="*/ 10 h 16"/>
                <a:gd name="T26" fmla="*/ 22 w 23"/>
                <a:gd name="T27" fmla="*/ 9 h 16"/>
                <a:gd name="T28" fmla="*/ 21 w 23"/>
                <a:gd name="T29" fmla="*/ 7 h 16"/>
                <a:gd name="T30" fmla="*/ 16 w 23"/>
                <a:gd name="T31" fmla="*/ 2 h 16"/>
                <a:gd name="T32" fmla="*/ 16 w 23"/>
                <a:gd name="T33" fmla="*/ 1 h 16"/>
                <a:gd name="T34" fmla="*/ 16 w 23"/>
                <a:gd name="T35" fmla="*/ 1 h 16"/>
                <a:gd name="T36" fmla="*/ 16 w 23"/>
                <a:gd name="T37" fmla="*/ 0 h 16"/>
                <a:gd name="T38" fmla="*/ 2 w 23"/>
                <a:gd name="T39" fmla="*/ 3 h 16"/>
                <a:gd name="T40" fmla="*/ 2 w 23"/>
                <a:gd name="T41" fmla="*/ 3 h 16"/>
                <a:gd name="T42" fmla="*/ 1 w 23"/>
                <a:gd name="T43" fmla="*/ 11 h 16"/>
                <a:gd name="T44" fmla="*/ 6 w 23"/>
                <a:gd name="T4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6"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3" y="15"/>
                    <a:pt x="14" y="13"/>
                    <a:pt x="15" y="13"/>
                  </a:cubicBezTo>
                  <a:cubicBezTo>
                    <a:pt x="16" y="14"/>
                    <a:pt x="22" y="11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1" y="7"/>
                  </a:cubicBezTo>
                  <a:cubicBezTo>
                    <a:pt x="21" y="6"/>
                    <a:pt x="17" y="2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1" y="1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5"/>
                    <a:pt x="0" y="9"/>
                    <a:pt x="1" y="11"/>
                  </a:cubicBezTo>
                  <a:cubicBezTo>
                    <a:pt x="2" y="13"/>
                    <a:pt x="3" y="14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0" name="Freeform 265"/>
            <p:cNvSpPr>
              <a:spLocks/>
            </p:cNvSpPr>
            <p:nvPr/>
          </p:nvSpPr>
          <p:spPr bwMode="auto">
            <a:xfrm>
              <a:off x="2317358" y="2764407"/>
              <a:ext cx="538163" cy="422235"/>
            </a:xfrm>
            <a:custGeom>
              <a:avLst/>
              <a:gdLst>
                <a:gd name="T0" fmla="*/ 134 w 143"/>
                <a:gd name="T1" fmla="*/ 48 h 84"/>
                <a:gd name="T2" fmla="*/ 142 w 143"/>
                <a:gd name="T3" fmla="*/ 43 h 84"/>
                <a:gd name="T4" fmla="*/ 143 w 143"/>
                <a:gd name="T5" fmla="*/ 38 h 84"/>
                <a:gd name="T6" fmla="*/ 143 w 143"/>
                <a:gd name="T7" fmla="*/ 33 h 84"/>
                <a:gd name="T8" fmla="*/ 132 w 143"/>
                <a:gd name="T9" fmla="*/ 28 h 84"/>
                <a:gd name="T10" fmla="*/ 121 w 143"/>
                <a:gd name="T11" fmla="*/ 23 h 84"/>
                <a:gd name="T12" fmla="*/ 113 w 143"/>
                <a:gd name="T13" fmla="*/ 23 h 84"/>
                <a:gd name="T14" fmla="*/ 106 w 143"/>
                <a:gd name="T15" fmla="*/ 20 h 84"/>
                <a:gd name="T16" fmla="*/ 96 w 143"/>
                <a:gd name="T17" fmla="*/ 12 h 84"/>
                <a:gd name="T18" fmla="*/ 94 w 143"/>
                <a:gd name="T19" fmla="*/ 2 h 84"/>
                <a:gd name="T20" fmla="*/ 82 w 143"/>
                <a:gd name="T21" fmla="*/ 1 h 84"/>
                <a:gd name="T22" fmla="*/ 76 w 143"/>
                <a:gd name="T23" fmla="*/ 2 h 84"/>
                <a:gd name="T24" fmla="*/ 66 w 143"/>
                <a:gd name="T25" fmla="*/ 9 h 84"/>
                <a:gd name="T26" fmla="*/ 57 w 143"/>
                <a:gd name="T27" fmla="*/ 11 h 84"/>
                <a:gd name="T28" fmla="*/ 46 w 143"/>
                <a:gd name="T29" fmla="*/ 9 h 84"/>
                <a:gd name="T30" fmla="*/ 34 w 143"/>
                <a:gd name="T31" fmla="*/ 7 h 84"/>
                <a:gd name="T32" fmla="*/ 15 w 143"/>
                <a:gd name="T33" fmla="*/ 8 h 84"/>
                <a:gd name="T34" fmla="*/ 11 w 143"/>
                <a:gd name="T35" fmla="*/ 12 h 84"/>
                <a:gd name="T36" fmla="*/ 11 w 143"/>
                <a:gd name="T37" fmla="*/ 23 h 84"/>
                <a:gd name="T38" fmla="*/ 3 w 143"/>
                <a:gd name="T39" fmla="*/ 36 h 84"/>
                <a:gd name="T40" fmla="*/ 3 w 143"/>
                <a:gd name="T41" fmla="*/ 46 h 84"/>
                <a:gd name="T42" fmla="*/ 8 w 143"/>
                <a:gd name="T43" fmla="*/ 46 h 84"/>
                <a:gd name="T44" fmla="*/ 21 w 143"/>
                <a:gd name="T45" fmla="*/ 49 h 84"/>
                <a:gd name="T46" fmla="*/ 28 w 143"/>
                <a:gd name="T47" fmla="*/ 48 h 84"/>
                <a:gd name="T48" fmla="*/ 42 w 143"/>
                <a:gd name="T49" fmla="*/ 42 h 84"/>
                <a:gd name="T50" fmla="*/ 55 w 143"/>
                <a:gd name="T51" fmla="*/ 50 h 84"/>
                <a:gd name="T52" fmla="*/ 61 w 143"/>
                <a:gd name="T53" fmla="*/ 63 h 84"/>
                <a:gd name="T54" fmla="*/ 53 w 143"/>
                <a:gd name="T55" fmla="*/ 66 h 84"/>
                <a:gd name="T56" fmla="*/ 51 w 143"/>
                <a:gd name="T57" fmla="*/ 75 h 84"/>
                <a:gd name="T58" fmla="*/ 59 w 143"/>
                <a:gd name="T59" fmla="*/ 75 h 84"/>
                <a:gd name="T60" fmla="*/ 69 w 143"/>
                <a:gd name="T61" fmla="*/ 61 h 84"/>
                <a:gd name="T62" fmla="*/ 79 w 143"/>
                <a:gd name="T63" fmla="*/ 65 h 84"/>
                <a:gd name="T64" fmla="*/ 81 w 143"/>
                <a:gd name="T65" fmla="*/ 73 h 84"/>
                <a:gd name="T66" fmla="*/ 90 w 143"/>
                <a:gd name="T67" fmla="*/ 83 h 84"/>
                <a:gd name="T68" fmla="*/ 104 w 143"/>
                <a:gd name="T69" fmla="*/ 78 h 84"/>
                <a:gd name="T70" fmla="*/ 107 w 143"/>
                <a:gd name="T71" fmla="*/ 74 h 84"/>
                <a:gd name="T72" fmla="*/ 110 w 143"/>
                <a:gd name="T73" fmla="*/ 61 h 84"/>
                <a:gd name="T74" fmla="*/ 127 w 143"/>
                <a:gd name="T75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84">
                  <a:moveTo>
                    <a:pt x="127" y="52"/>
                  </a:moveTo>
                  <a:cubicBezTo>
                    <a:pt x="129" y="52"/>
                    <a:pt x="132" y="48"/>
                    <a:pt x="134" y="48"/>
                  </a:cubicBezTo>
                  <a:cubicBezTo>
                    <a:pt x="135" y="48"/>
                    <a:pt x="140" y="49"/>
                    <a:pt x="140" y="48"/>
                  </a:cubicBezTo>
                  <a:cubicBezTo>
                    <a:pt x="140" y="47"/>
                    <a:pt x="142" y="44"/>
                    <a:pt x="142" y="43"/>
                  </a:cubicBezTo>
                  <a:cubicBezTo>
                    <a:pt x="141" y="43"/>
                    <a:pt x="139" y="41"/>
                    <a:pt x="140" y="40"/>
                  </a:cubicBezTo>
                  <a:cubicBezTo>
                    <a:pt x="140" y="40"/>
                    <a:pt x="143" y="40"/>
                    <a:pt x="143" y="38"/>
                  </a:cubicBezTo>
                  <a:cubicBezTo>
                    <a:pt x="143" y="37"/>
                    <a:pt x="141" y="37"/>
                    <a:pt x="141" y="36"/>
                  </a:cubicBezTo>
                  <a:cubicBezTo>
                    <a:pt x="141" y="35"/>
                    <a:pt x="143" y="34"/>
                    <a:pt x="143" y="33"/>
                  </a:cubicBezTo>
                  <a:cubicBezTo>
                    <a:pt x="143" y="31"/>
                    <a:pt x="141" y="31"/>
                    <a:pt x="138" y="30"/>
                  </a:cubicBezTo>
                  <a:cubicBezTo>
                    <a:pt x="136" y="29"/>
                    <a:pt x="134" y="29"/>
                    <a:pt x="132" y="28"/>
                  </a:cubicBezTo>
                  <a:cubicBezTo>
                    <a:pt x="129" y="27"/>
                    <a:pt x="125" y="28"/>
                    <a:pt x="125" y="27"/>
                  </a:cubicBezTo>
                  <a:cubicBezTo>
                    <a:pt x="125" y="26"/>
                    <a:pt x="122" y="24"/>
                    <a:pt x="121" y="23"/>
                  </a:cubicBezTo>
                  <a:cubicBezTo>
                    <a:pt x="121" y="22"/>
                    <a:pt x="118" y="22"/>
                    <a:pt x="117" y="23"/>
                  </a:cubicBezTo>
                  <a:cubicBezTo>
                    <a:pt x="116" y="24"/>
                    <a:pt x="114" y="24"/>
                    <a:pt x="113" y="23"/>
                  </a:cubicBezTo>
                  <a:cubicBezTo>
                    <a:pt x="111" y="23"/>
                    <a:pt x="110" y="21"/>
                    <a:pt x="109" y="22"/>
                  </a:cubicBezTo>
                  <a:cubicBezTo>
                    <a:pt x="108" y="22"/>
                    <a:pt x="105" y="22"/>
                    <a:pt x="106" y="20"/>
                  </a:cubicBezTo>
                  <a:cubicBezTo>
                    <a:pt x="106" y="18"/>
                    <a:pt x="104" y="14"/>
                    <a:pt x="102" y="14"/>
                  </a:cubicBezTo>
                  <a:cubicBezTo>
                    <a:pt x="101" y="13"/>
                    <a:pt x="97" y="14"/>
                    <a:pt x="96" y="12"/>
                  </a:cubicBezTo>
                  <a:cubicBezTo>
                    <a:pt x="96" y="11"/>
                    <a:pt x="94" y="9"/>
                    <a:pt x="95" y="8"/>
                  </a:cubicBezTo>
                  <a:cubicBezTo>
                    <a:pt x="95" y="7"/>
                    <a:pt x="94" y="3"/>
                    <a:pt x="94" y="2"/>
                  </a:cubicBezTo>
                  <a:cubicBezTo>
                    <a:pt x="93" y="0"/>
                    <a:pt x="88" y="1"/>
                    <a:pt x="87" y="1"/>
                  </a:cubicBezTo>
                  <a:cubicBezTo>
                    <a:pt x="86" y="2"/>
                    <a:pt x="83" y="1"/>
                    <a:pt x="82" y="1"/>
                  </a:cubicBezTo>
                  <a:cubicBezTo>
                    <a:pt x="80" y="2"/>
                    <a:pt x="80" y="3"/>
                    <a:pt x="78" y="3"/>
                  </a:cubicBezTo>
                  <a:cubicBezTo>
                    <a:pt x="77" y="3"/>
                    <a:pt x="76" y="3"/>
                    <a:pt x="76" y="2"/>
                  </a:cubicBezTo>
                  <a:cubicBezTo>
                    <a:pt x="74" y="3"/>
                    <a:pt x="71" y="3"/>
                    <a:pt x="71" y="3"/>
                  </a:cubicBezTo>
                  <a:cubicBezTo>
                    <a:pt x="71" y="3"/>
                    <a:pt x="66" y="7"/>
                    <a:pt x="66" y="9"/>
                  </a:cubicBezTo>
                  <a:cubicBezTo>
                    <a:pt x="66" y="10"/>
                    <a:pt x="66" y="13"/>
                    <a:pt x="64" y="11"/>
                  </a:cubicBezTo>
                  <a:cubicBezTo>
                    <a:pt x="63" y="10"/>
                    <a:pt x="58" y="10"/>
                    <a:pt x="57" y="11"/>
                  </a:cubicBezTo>
                  <a:cubicBezTo>
                    <a:pt x="56" y="12"/>
                    <a:pt x="54" y="8"/>
                    <a:pt x="52" y="9"/>
                  </a:cubicBezTo>
                  <a:cubicBezTo>
                    <a:pt x="50" y="10"/>
                    <a:pt x="47" y="8"/>
                    <a:pt x="46" y="9"/>
                  </a:cubicBezTo>
                  <a:cubicBezTo>
                    <a:pt x="46" y="10"/>
                    <a:pt x="43" y="9"/>
                    <a:pt x="41" y="8"/>
                  </a:cubicBezTo>
                  <a:cubicBezTo>
                    <a:pt x="39" y="7"/>
                    <a:pt x="35" y="8"/>
                    <a:pt x="34" y="7"/>
                  </a:cubicBezTo>
                  <a:cubicBezTo>
                    <a:pt x="32" y="5"/>
                    <a:pt x="23" y="5"/>
                    <a:pt x="20" y="5"/>
                  </a:cubicBezTo>
                  <a:cubicBezTo>
                    <a:pt x="17" y="5"/>
                    <a:pt x="16" y="7"/>
                    <a:pt x="15" y="8"/>
                  </a:cubicBezTo>
                  <a:cubicBezTo>
                    <a:pt x="13" y="10"/>
                    <a:pt x="12" y="9"/>
                    <a:pt x="10" y="9"/>
                  </a:cubicBezTo>
                  <a:cubicBezTo>
                    <a:pt x="10" y="10"/>
                    <a:pt x="11" y="11"/>
                    <a:pt x="11" y="12"/>
                  </a:cubicBezTo>
                  <a:cubicBezTo>
                    <a:pt x="12" y="13"/>
                    <a:pt x="15" y="18"/>
                    <a:pt x="14" y="20"/>
                  </a:cubicBezTo>
                  <a:cubicBezTo>
                    <a:pt x="13" y="21"/>
                    <a:pt x="12" y="21"/>
                    <a:pt x="11" y="23"/>
                  </a:cubicBezTo>
                  <a:cubicBezTo>
                    <a:pt x="10" y="24"/>
                    <a:pt x="3" y="29"/>
                    <a:pt x="3" y="30"/>
                  </a:cubicBezTo>
                  <a:cubicBezTo>
                    <a:pt x="3" y="31"/>
                    <a:pt x="4" y="35"/>
                    <a:pt x="3" y="36"/>
                  </a:cubicBezTo>
                  <a:cubicBezTo>
                    <a:pt x="2" y="37"/>
                    <a:pt x="0" y="40"/>
                    <a:pt x="0" y="42"/>
                  </a:cubicBezTo>
                  <a:cubicBezTo>
                    <a:pt x="0" y="43"/>
                    <a:pt x="2" y="45"/>
                    <a:pt x="3" y="46"/>
                  </a:cubicBezTo>
                  <a:cubicBezTo>
                    <a:pt x="4" y="46"/>
                    <a:pt x="4" y="46"/>
                    <a:pt x="5" y="47"/>
                  </a:cubicBezTo>
                  <a:cubicBezTo>
                    <a:pt x="6" y="46"/>
                    <a:pt x="7" y="46"/>
                    <a:pt x="8" y="46"/>
                  </a:cubicBezTo>
                  <a:cubicBezTo>
                    <a:pt x="9" y="46"/>
                    <a:pt x="14" y="48"/>
                    <a:pt x="16" y="48"/>
                  </a:cubicBezTo>
                  <a:cubicBezTo>
                    <a:pt x="17" y="48"/>
                    <a:pt x="20" y="48"/>
                    <a:pt x="21" y="49"/>
                  </a:cubicBezTo>
                  <a:cubicBezTo>
                    <a:pt x="21" y="50"/>
                    <a:pt x="23" y="49"/>
                    <a:pt x="24" y="48"/>
                  </a:cubicBezTo>
                  <a:cubicBezTo>
                    <a:pt x="25" y="47"/>
                    <a:pt x="27" y="48"/>
                    <a:pt x="28" y="48"/>
                  </a:cubicBezTo>
                  <a:cubicBezTo>
                    <a:pt x="30" y="48"/>
                    <a:pt x="32" y="47"/>
                    <a:pt x="33" y="45"/>
                  </a:cubicBezTo>
                  <a:cubicBezTo>
                    <a:pt x="33" y="44"/>
                    <a:pt x="41" y="42"/>
                    <a:pt x="42" y="42"/>
                  </a:cubicBezTo>
                  <a:cubicBezTo>
                    <a:pt x="44" y="42"/>
                    <a:pt x="47" y="46"/>
                    <a:pt x="49" y="46"/>
                  </a:cubicBezTo>
                  <a:cubicBezTo>
                    <a:pt x="51" y="46"/>
                    <a:pt x="54" y="47"/>
                    <a:pt x="55" y="50"/>
                  </a:cubicBezTo>
                  <a:cubicBezTo>
                    <a:pt x="56" y="53"/>
                    <a:pt x="58" y="57"/>
                    <a:pt x="60" y="58"/>
                  </a:cubicBezTo>
                  <a:cubicBezTo>
                    <a:pt x="61" y="59"/>
                    <a:pt x="61" y="62"/>
                    <a:pt x="61" y="63"/>
                  </a:cubicBezTo>
                  <a:cubicBezTo>
                    <a:pt x="61" y="64"/>
                    <a:pt x="59" y="63"/>
                    <a:pt x="56" y="62"/>
                  </a:cubicBezTo>
                  <a:cubicBezTo>
                    <a:pt x="53" y="61"/>
                    <a:pt x="53" y="64"/>
                    <a:pt x="53" y="66"/>
                  </a:cubicBezTo>
                  <a:cubicBezTo>
                    <a:pt x="53" y="67"/>
                    <a:pt x="49" y="72"/>
                    <a:pt x="48" y="73"/>
                  </a:cubicBezTo>
                  <a:cubicBezTo>
                    <a:pt x="47" y="74"/>
                    <a:pt x="50" y="75"/>
                    <a:pt x="51" y="75"/>
                  </a:cubicBezTo>
                  <a:cubicBezTo>
                    <a:pt x="52" y="75"/>
                    <a:pt x="55" y="73"/>
                    <a:pt x="56" y="73"/>
                  </a:cubicBezTo>
                  <a:cubicBezTo>
                    <a:pt x="56" y="73"/>
                    <a:pt x="57" y="74"/>
                    <a:pt x="59" y="75"/>
                  </a:cubicBezTo>
                  <a:cubicBezTo>
                    <a:pt x="58" y="71"/>
                    <a:pt x="59" y="72"/>
                    <a:pt x="62" y="69"/>
                  </a:cubicBezTo>
                  <a:cubicBezTo>
                    <a:pt x="66" y="66"/>
                    <a:pt x="66" y="62"/>
                    <a:pt x="69" y="61"/>
                  </a:cubicBezTo>
                  <a:cubicBezTo>
                    <a:pt x="72" y="60"/>
                    <a:pt x="74" y="59"/>
                    <a:pt x="78" y="60"/>
                  </a:cubicBezTo>
                  <a:cubicBezTo>
                    <a:pt x="83" y="60"/>
                    <a:pt x="76" y="63"/>
                    <a:pt x="79" y="65"/>
                  </a:cubicBezTo>
                  <a:cubicBezTo>
                    <a:pt x="82" y="67"/>
                    <a:pt x="92" y="64"/>
                    <a:pt x="92" y="67"/>
                  </a:cubicBezTo>
                  <a:cubicBezTo>
                    <a:pt x="93" y="69"/>
                    <a:pt x="81" y="72"/>
                    <a:pt x="81" y="73"/>
                  </a:cubicBezTo>
                  <a:cubicBezTo>
                    <a:pt x="82" y="74"/>
                    <a:pt x="88" y="75"/>
                    <a:pt x="90" y="76"/>
                  </a:cubicBezTo>
                  <a:cubicBezTo>
                    <a:pt x="92" y="78"/>
                    <a:pt x="89" y="81"/>
                    <a:pt x="90" y="83"/>
                  </a:cubicBezTo>
                  <a:cubicBezTo>
                    <a:pt x="91" y="84"/>
                    <a:pt x="94" y="83"/>
                    <a:pt x="96" y="81"/>
                  </a:cubicBezTo>
                  <a:cubicBezTo>
                    <a:pt x="99" y="79"/>
                    <a:pt x="101" y="80"/>
                    <a:pt x="104" y="78"/>
                  </a:cubicBezTo>
                  <a:cubicBezTo>
                    <a:pt x="107" y="76"/>
                    <a:pt x="114" y="78"/>
                    <a:pt x="115" y="76"/>
                  </a:cubicBezTo>
                  <a:cubicBezTo>
                    <a:pt x="116" y="75"/>
                    <a:pt x="113" y="74"/>
                    <a:pt x="107" y="74"/>
                  </a:cubicBezTo>
                  <a:cubicBezTo>
                    <a:pt x="101" y="75"/>
                    <a:pt x="100" y="69"/>
                    <a:pt x="100" y="68"/>
                  </a:cubicBezTo>
                  <a:cubicBezTo>
                    <a:pt x="100" y="66"/>
                    <a:pt x="107" y="61"/>
                    <a:pt x="110" y="61"/>
                  </a:cubicBezTo>
                  <a:cubicBezTo>
                    <a:pt x="114" y="61"/>
                    <a:pt x="117" y="60"/>
                    <a:pt x="121" y="58"/>
                  </a:cubicBezTo>
                  <a:cubicBezTo>
                    <a:pt x="122" y="57"/>
                    <a:pt x="125" y="57"/>
                    <a:pt x="127" y="56"/>
                  </a:cubicBezTo>
                  <a:cubicBezTo>
                    <a:pt x="127" y="55"/>
                    <a:pt x="126" y="53"/>
                    <a:pt x="127" y="5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1" name="Freeform 266"/>
            <p:cNvSpPr>
              <a:spLocks/>
            </p:cNvSpPr>
            <p:nvPr/>
          </p:nvSpPr>
          <p:spPr bwMode="auto">
            <a:xfrm>
              <a:off x="2347521" y="2552230"/>
              <a:ext cx="282575" cy="275831"/>
            </a:xfrm>
            <a:custGeom>
              <a:avLst/>
              <a:gdLst>
                <a:gd name="T0" fmla="*/ 71 w 75"/>
                <a:gd name="T1" fmla="*/ 27 h 55"/>
                <a:gd name="T2" fmla="*/ 66 w 75"/>
                <a:gd name="T3" fmla="*/ 22 h 55"/>
                <a:gd name="T4" fmla="*/ 62 w 75"/>
                <a:gd name="T5" fmla="*/ 17 h 55"/>
                <a:gd name="T6" fmla="*/ 61 w 75"/>
                <a:gd name="T7" fmla="*/ 11 h 55"/>
                <a:gd name="T8" fmla="*/ 61 w 75"/>
                <a:gd name="T9" fmla="*/ 6 h 55"/>
                <a:gd name="T10" fmla="*/ 53 w 75"/>
                <a:gd name="T11" fmla="*/ 4 h 55"/>
                <a:gd name="T12" fmla="*/ 49 w 75"/>
                <a:gd name="T13" fmla="*/ 4 h 55"/>
                <a:gd name="T14" fmla="*/ 45 w 75"/>
                <a:gd name="T15" fmla="*/ 2 h 55"/>
                <a:gd name="T16" fmla="*/ 40 w 75"/>
                <a:gd name="T17" fmla="*/ 1 h 55"/>
                <a:gd name="T18" fmla="*/ 40 w 75"/>
                <a:gd name="T19" fmla="*/ 0 h 55"/>
                <a:gd name="T20" fmla="*/ 38 w 75"/>
                <a:gd name="T21" fmla="*/ 1 h 55"/>
                <a:gd name="T22" fmla="*/ 34 w 75"/>
                <a:gd name="T23" fmla="*/ 4 h 55"/>
                <a:gd name="T24" fmla="*/ 29 w 75"/>
                <a:gd name="T25" fmla="*/ 5 h 55"/>
                <a:gd name="T26" fmla="*/ 27 w 75"/>
                <a:gd name="T27" fmla="*/ 9 h 55"/>
                <a:gd name="T28" fmla="*/ 26 w 75"/>
                <a:gd name="T29" fmla="*/ 12 h 55"/>
                <a:gd name="T30" fmla="*/ 23 w 75"/>
                <a:gd name="T31" fmla="*/ 14 h 55"/>
                <a:gd name="T32" fmla="*/ 19 w 75"/>
                <a:gd name="T33" fmla="*/ 18 h 55"/>
                <a:gd name="T34" fmla="*/ 18 w 75"/>
                <a:gd name="T35" fmla="*/ 22 h 55"/>
                <a:gd name="T36" fmla="*/ 13 w 75"/>
                <a:gd name="T37" fmla="*/ 23 h 55"/>
                <a:gd name="T38" fmla="*/ 9 w 75"/>
                <a:gd name="T39" fmla="*/ 25 h 55"/>
                <a:gd name="T40" fmla="*/ 3 w 75"/>
                <a:gd name="T41" fmla="*/ 25 h 55"/>
                <a:gd name="T42" fmla="*/ 3 w 75"/>
                <a:gd name="T43" fmla="*/ 26 h 55"/>
                <a:gd name="T44" fmla="*/ 4 w 75"/>
                <a:gd name="T45" fmla="*/ 32 h 55"/>
                <a:gd name="T46" fmla="*/ 4 w 75"/>
                <a:gd name="T47" fmla="*/ 39 h 55"/>
                <a:gd name="T48" fmla="*/ 0 w 75"/>
                <a:gd name="T49" fmla="*/ 43 h 55"/>
                <a:gd name="T50" fmla="*/ 2 w 75"/>
                <a:gd name="T51" fmla="*/ 47 h 55"/>
                <a:gd name="T52" fmla="*/ 2 w 75"/>
                <a:gd name="T53" fmla="*/ 51 h 55"/>
                <a:gd name="T54" fmla="*/ 7 w 75"/>
                <a:gd name="T55" fmla="*/ 50 h 55"/>
                <a:gd name="T56" fmla="*/ 12 w 75"/>
                <a:gd name="T57" fmla="*/ 47 h 55"/>
                <a:gd name="T58" fmla="*/ 26 w 75"/>
                <a:gd name="T59" fmla="*/ 49 h 55"/>
                <a:gd name="T60" fmla="*/ 33 w 75"/>
                <a:gd name="T61" fmla="*/ 50 h 55"/>
                <a:gd name="T62" fmla="*/ 38 w 75"/>
                <a:gd name="T63" fmla="*/ 51 h 55"/>
                <a:gd name="T64" fmla="*/ 44 w 75"/>
                <a:gd name="T65" fmla="*/ 51 h 55"/>
                <a:gd name="T66" fmla="*/ 49 w 75"/>
                <a:gd name="T67" fmla="*/ 53 h 55"/>
                <a:gd name="T68" fmla="*/ 56 w 75"/>
                <a:gd name="T69" fmla="*/ 53 h 55"/>
                <a:gd name="T70" fmla="*/ 58 w 75"/>
                <a:gd name="T71" fmla="*/ 51 h 55"/>
                <a:gd name="T72" fmla="*/ 63 w 75"/>
                <a:gd name="T73" fmla="*/ 45 h 55"/>
                <a:gd name="T74" fmla="*/ 68 w 75"/>
                <a:gd name="T75" fmla="*/ 44 h 55"/>
                <a:gd name="T76" fmla="*/ 66 w 75"/>
                <a:gd name="T77" fmla="*/ 41 h 55"/>
                <a:gd name="T78" fmla="*/ 65 w 75"/>
                <a:gd name="T79" fmla="*/ 34 h 55"/>
                <a:gd name="T80" fmla="*/ 71 w 75"/>
                <a:gd name="T81" fmla="*/ 34 h 55"/>
                <a:gd name="T82" fmla="*/ 75 w 75"/>
                <a:gd name="T83" fmla="*/ 31 h 55"/>
                <a:gd name="T84" fmla="*/ 71 w 75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55">
                  <a:moveTo>
                    <a:pt x="71" y="27"/>
                  </a:moveTo>
                  <a:cubicBezTo>
                    <a:pt x="69" y="26"/>
                    <a:pt x="68" y="23"/>
                    <a:pt x="66" y="22"/>
                  </a:cubicBezTo>
                  <a:cubicBezTo>
                    <a:pt x="64" y="21"/>
                    <a:pt x="64" y="18"/>
                    <a:pt x="62" y="17"/>
                  </a:cubicBezTo>
                  <a:cubicBezTo>
                    <a:pt x="60" y="16"/>
                    <a:pt x="61" y="13"/>
                    <a:pt x="61" y="11"/>
                  </a:cubicBezTo>
                  <a:cubicBezTo>
                    <a:pt x="61" y="9"/>
                    <a:pt x="62" y="6"/>
                    <a:pt x="61" y="6"/>
                  </a:cubicBezTo>
                  <a:cubicBezTo>
                    <a:pt x="60" y="5"/>
                    <a:pt x="55" y="3"/>
                    <a:pt x="53" y="4"/>
                  </a:cubicBezTo>
                  <a:cubicBezTo>
                    <a:pt x="51" y="5"/>
                    <a:pt x="50" y="5"/>
                    <a:pt x="49" y="4"/>
                  </a:cubicBezTo>
                  <a:cubicBezTo>
                    <a:pt x="48" y="2"/>
                    <a:pt x="47" y="1"/>
                    <a:pt x="45" y="2"/>
                  </a:cubicBezTo>
                  <a:cubicBezTo>
                    <a:pt x="43" y="2"/>
                    <a:pt x="42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8" y="1"/>
                  </a:cubicBezTo>
                  <a:cubicBezTo>
                    <a:pt x="36" y="2"/>
                    <a:pt x="36" y="4"/>
                    <a:pt x="34" y="4"/>
                  </a:cubicBezTo>
                  <a:cubicBezTo>
                    <a:pt x="33" y="4"/>
                    <a:pt x="31" y="3"/>
                    <a:pt x="29" y="5"/>
                  </a:cubicBezTo>
                  <a:cubicBezTo>
                    <a:pt x="27" y="6"/>
                    <a:pt x="27" y="8"/>
                    <a:pt x="27" y="9"/>
                  </a:cubicBezTo>
                  <a:cubicBezTo>
                    <a:pt x="27" y="10"/>
                    <a:pt x="27" y="12"/>
                    <a:pt x="26" y="12"/>
                  </a:cubicBezTo>
                  <a:cubicBezTo>
                    <a:pt x="24" y="12"/>
                    <a:pt x="25" y="14"/>
                    <a:pt x="23" y="14"/>
                  </a:cubicBezTo>
                  <a:cubicBezTo>
                    <a:pt x="22" y="15"/>
                    <a:pt x="19" y="17"/>
                    <a:pt x="19" y="18"/>
                  </a:cubicBezTo>
                  <a:cubicBezTo>
                    <a:pt x="19" y="19"/>
                    <a:pt x="19" y="22"/>
                    <a:pt x="18" y="22"/>
                  </a:cubicBezTo>
                  <a:cubicBezTo>
                    <a:pt x="17" y="22"/>
                    <a:pt x="14" y="22"/>
                    <a:pt x="13" y="23"/>
                  </a:cubicBezTo>
                  <a:cubicBezTo>
                    <a:pt x="12" y="25"/>
                    <a:pt x="11" y="26"/>
                    <a:pt x="9" y="25"/>
                  </a:cubicBezTo>
                  <a:cubicBezTo>
                    <a:pt x="8" y="25"/>
                    <a:pt x="5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2" y="28"/>
                    <a:pt x="3" y="30"/>
                    <a:pt x="4" y="32"/>
                  </a:cubicBezTo>
                  <a:cubicBezTo>
                    <a:pt x="5" y="33"/>
                    <a:pt x="6" y="38"/>
                    <a:pt x="4" y="39"/>
                  </a:cubicBezTo>
                  <a:cubicBezTo>
                    <a:pt x="3" y="39"/>
                    <a:pt x="0" y="41"/>
                    <a:pt x="0" y="43"/>
                  </a:cubicBezTo>
                  <a:cubicBezTo>
                    <a:pt x="0" y="44"/>
                    <a:pt x="3" y="45"/>
                    <a:pt x="2" y="47"/>
                  </a:cubicBezTo>
                  <a:cubicBezTo>
                    <a:pt x="2" y="48"/>
                    <a:pt x="2" y="50"/>
                    <a:pt x="2" y="51"/>
                  </a:cubicBezTo>
                  <a:cubicBezTo>
                    <a:pt x="4" y="51"/>
                    <a:pt x="5" y="52"/>
                    <a:pt x="7" y="50"/>
                  </a:cubicBezTo>
                  <a:cubicBezTo>
                    <a:pt x="8" y="49"/>
                    <a:pt x="9" y="47"/>
                    <a:pt x="12" y="47"/>
                  </a:cubicBezTo>
                  <a:cubicBezTo>
                    <a:pt x="15" y="47"/>
                    <a:pt x="24" y="47"/>
                    <a:pt x="26" y="49"/>
                  </a:cubicBezTo>
                  <a:cubicBezTo>
                    <a:pt x="27" y="50"/>
                    <a:pt x="31" y="49"/>
                    <a:pt x="33" y="50"/>
                  </a:cubicBezTo>
                  <a:cubicBezTo>
                    <a:pt x="35" y="51"/>
                    <a:pt x="38" y="52"/>
                    <a:pt x="38" y="51"/>
                  </a:cubicBezTo>
                  <a:cubicBezTo>
                    <a:pt x="39" y="50"/>
                    <a:pt x="42" y="52"/>
                    <a:pt x="44" y="51"/>
                  </a:cubicBezTo>
                  <a:cubicBezTo>
                    <a:pt x="46" y="50"/>
                    <a:pt x="48" y="54"/>
                    <a:pt x="49" y="53"/>
                  </a:cubicBezTo>
                  <a:cubicBezTo>
                    <a:pt x="50" y="52"/>
                    <a:pt x="55" y="52"/>
                    <a:pt x="56" y="53"/>
                  </a:cubicBezTo>
                  <a:cubicBezTo>
                    <a:pt x="58" y="55"/>
                    <a:pt x="58" y="52"/>
                    <a:pt x="58" y="51"/>
                  </a:cubicBezTo>
                  <a:cubicBezTo>
                    <a:pt x="58" y="49"/>
                    <a:pt x="63" y="45"/>
                    <a:pt x="63" y="45"/>
                  </a:cubicBezTo>
                  <a:cubicBezTo>
                    <a:pt x="63" y="45"/>
                    <a:pt x="66" y="45"/>
                    <a:pt x="68" y="44"/>
                  </a:cubicBezTo>
                  <a:cubicBezTo>
                    <a:pt x="67" y="44"/>
                    <a:pt x="67" y="43"/>
                    <a:pt x="66" y="41"/>
                  </a:cubicBezTo>
                  <a:cubicBezTo>
                    <a:pt x="66" y="37"/>
                    <a:pt x="64" y="35"/>
                    <a:pt x="65" y="34"/>
                  </a:cubicBezTo>
                  <a:cubicBezTo>
                    <a:pt x="66" y="32"/>
                    <a:pt x="69" y="35"/>
                    <a:pt x="71" y="34"/>
                  </a:cubicBezTo>
                  <a:cubicBezTo>
                    <a:pt x="73" y="34"/>
                    <a:pt x="75" y="32"/>
                    <a:pt x="75" y="31"/>
                  </a:cubicBezTo>
                  <a:cubicBezTo>
                    <a:pt x="75" y="29"/>
                    <a:pt x="72" y="27"/>
                    <a:pt x="71" y="27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2" name="Freeform 267"/>
            <p:cNvSpPr>
              <a:spLocks/>
            </p:cNvSpPr>
            <p:nvPr/>
          </p:nvSpPr>
          <p:spPr bwMode="auto">
            <a:xfrm>
              <a:off x="2269854" y="2447895"/>
              <a:ext cx="222251" cy="142160"/>
            </a:xfrm>
            <a:custGeom>
              <a:avLst/>
              <a:gdLst>
                <a:gd name="T0" fmla="*/ 20 w 59"/>
                <a:gd name="T1" fmla="*/ 20 h 28"/>
                <a:gd name="T2" fmla="*/ 30 w 59"/>
                <a:gd name="T3" fmla="*/ 20 h 28"/>
                <a:gd name="T4" fmla="*/ 35 w 59"/>
                <a:gd name="T5" fmla="*/ 22 h 28"/>
                <a:gd name="T6" fmla="*/ 42 w 59"/>
                <a:gd name="T7" fmla="*/ 26 h 28"/>
                <a:gd name="T8" fmla="*/ 46 w 59"/>
                <a:gd name="T9" fmla="*/ 28 h 28"/>
                <a:gd name="T10" fmla="*/ 48 w 59"/>
                <a:gd name="T11" fmla="*/ 27 h 28"/>
                <a:gd name="T12" fmla="*/ 53 w 59"/>
                <a:gd name="T13" fmla="*/ 26 h 28"/>
                <a:gd name="T14" fmla="*/ 57 w 59"/>
                <a:gd name="T15" fmla="*/ 23 h 28"/>
                <a:gd name="T16" fmla="*/ 59 w 59"/>
                <a:gd name="T17" fmla="*/ 22 h 28"/>
                <a:gd name="T18" fmla="*/ 57 w 59"/>
                <a:gd name="T19" fmla="*/ 17 h 28"/>
                <a:gd name="T20" fmla="*/ 55 w 59"/>
                <a:gd name="T21" fmla="*/ 12 h 28"/>
                <a:gd name="T22" fmla="*/ 54 w 59"/>
                <a:gd name="T23" fmla="*/ 8 h 28"/>
                <a:gd name="T24" fmla="*/ 53 w 59"/>
                <a:gd name="T25" fmla="*/ 6 h 28"/>
                <a:gd name="T26" fmla="*/ 45 w 59"/>
                <a:gd name="T27" fmla="*/ 5 h 28"/>
                <a:gd name="T28" fmla="*/ 37 w 59"/>
                <a:gd name="T29" fmla="*/ 1 h 28"/>
                <a:gd name="T30" fmla="*/ 28 w 59"/>
                <a:gd name="T31" fmla="*/ 1 h 28"/>
                <a:gd name="T32" fmla="*/ 27 w 59"/>
                <a:gd name="T33" fmla="*/ 9 h 28"/>
                <a:gd name="T34" fmla="*/ 21 w 59"/>
                <a:gd name="T35" fmla="*/ 12 h 28"/>
                <a:gd name="T36" fmla="*/ 14 w 59"/>
                <a:gd name="T37" fmla="*/ 3 h 28"/>
                <a:gd name="T38" fmla="*/ 6 w 59"/>
                <a:gd name="T39" fmla="*/ 7 h 28"/>
                <a:gd name="T40" fmla="*/ 3 w 59"/>
                <a:gd name="T41" fmla="*/ 13 h 28"/>
                <a:gd name="T42" fmla="*/ 2 w 59"/>
                <a:gd name="T43" fmla="*/ 21 h 28"/>
                <a:gd name="T44" fmla="*/ 2 w 59"/>
                <a:gd name="T45" fmla="*/ 22 h 28"/>
                <a:gd name="T46" fmla="*/ 8 w 59"/>
                <a:gd name="T47" fmla="*/ 20 h 28"/>
                <a:gd name="T48" fmla="*/ 20 w 59"/>
                <a:gd name="T4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" h="28">
                  <a:moveTo>
                    <a:pt x="20" y="20"/>
                  </a:moveTo>
                  <a:cubicBezTo>
                    <a:pt x="22" y="20"/>
                    <a:pt x="27" y="21"/>
                    <a:pt x="30" y="20"/>
                  </a:cubicBezTo>
                  <a:cubicBezTo>
                    <a:pt x="33" y="19"/>
                    <a:pt x="33" y="22"/>
                    <a:pt x="35" y="22"/>
                  </a:cubicBezTo>
                  <a:cubicBezTo>
                    <a:pt x="37" y="21"/>
                    <a:pt x="40" y="24"/>
                    <a:pt x="42" y="26"/>
                  </a:cubicBezTo>
                  <a:cubicBezTo>
                    <a:pt x="44" y="27"/>
                    <a:pt x="45" y="27"/>
                    <a:pt x="46" y="28"/>
                  </a:cubicBezTo>
                  <a:cubicBezTo>
                    <a:pt x="47" y="28"/>
                    <a:pt x="47" y="27"/>
                    <a:pt x="48" y="27"/>
                  </a:cubicBezTo>
                  <a:cubicBezTo>
                    <a:pt x="50" y="25"/>
                    <a:pt x="52" y="26"/>
                    <a:pt x="53" y="26"/>
                  </a:cubicBezTo>
                  <a:cubicBezTo>
                    <a:pt x="55" y="26"/>
                    <a:pt x="55" y="24"/>
                    <a:pt x="57" y="23"/>
                  </a:cubicBezTo>
                  <a:cubicBezTo>
                    <a:pt x="57" y="22"/>
                    <a:pt x="58" y="22"/>
                    <a:pt x="59" y="22"/>
                  </a:cubicBezTo>
                  <a:cubicBezTo>
                    <a:pt x="58" y="21"/>
                    <a:pt x="58" y="18"/>
                    <a:pt x="57" y="17"/>
                  </a:cubicBezTo>
                  <a:cubicBezTo>
                    <a:pt x="56" y="16"/>
                    <a:pt x="54" y="14"/>
                    <a:pt x="55" y="12"/>
                  </a:cubicBezTo>
                  <a:cubicBezTo>
                    <a:pt x="55" y="11"/>
                    <a:pt x="55" y="9"/>
                    <a:pt x="54" y="8"/>
                  </a:cubicBezTo>
                  <a:cubicBezTo>
                    <a:pt x="53" y="7"/>
                    <a:pt x="53" y="7"/>
                    <a:pt x="53" y="6"/>
                  </a:cubicBezTo>
                  <a:cubicBezTo>
                    <a:pt x="50" y="6"/>
                    <a:pt x="46" y="5"/>
                    <a:pt x="45" y="5"/>
                  </a:cubicBezTo>
                  <a:cubicBezTo>
                    <a:pt x="43" y="6"/>
                    <a:pt x="38" y="1"/>
                    <a:pt x="37" y="1"/>
                  </a:cubicBezTo>
                  <a:cubicBezTo>
                    <a:pt x="36" y="0"/>
                    <a:pt x="32" y="0"/>
                    <a:pt x="28" y="1"/>
                  </a:cubicBezTo>
                  <a:cubicBezTo>
                    <a:pt x="26" y="3"/>
                    <a:pt x="28" y="5"/>
                    <a:pt x="27" y="9"/>
                  </a:cubicBezTo>
                  <a:cubicBezTo>
                    <a:pt x="27" y="13"/>
                    <a:pt x="23" y="12"/>
                    <a:pt x="21" y="12"/>
                  </a:cubicBezTo>
                  <a:cubicBezTo>
                    <a:pt x="19" y="12"/>
                    <a:pt x="15" y="5"/>
                    <a:pt x="14" y="3"/>
                  </a:cubicBezTo>
                  <a:cubicBezTo>
                    <a:pt x="13" y="2"/>
                    <a:pt x="9" y="5"/>
                    <a:pt x="6" y="7"/>
                  </a:cubicBezTo>
                  <a:cubicBezTo>
                    <a:pt x="3" y="9"/>
                    <a:pt x="5" y="12"/>
                    <a:pt x="3" y="13"/>
                  </a:cubicBezTo>
                  <a:cubicBezTo>
                    <a:pt x="1" y="15"/>
                    <a:pt x="0" y="18"/>
                    <a:pt x="2" y="21"/>
                  </a:cubicBezTo>
                  <a:cubicBezTo>
                    <a:pt x="2" y="21"/>
                    <a:pt x="2" y="21"/>
                    <a:pt x="2" y="22"/>
                  </a:cubicBezTo>
                  <a:cubicBezTo>
                    <a:pt x="4" y="21"/>
                    <a:pt x="7" y="21"/>
                    <a:pt x="8" y="20"/>
                  </a:cubicBezTo>
                  <a:cubicBezTo>
                    <a:pt x="11" y="18"/>
                    <a:pt x="18" y="20"/>
                    <a:pt x="20" y="2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3" name="Freeform 268"/>
            <p:cNvSpPr>
              <a:spLocks/>
            </p:cNvSpPr>
            <p:nvPr/>
          </p:nvSpPr>
          <p:spPr bwMode="auto">
            <a:xfrm>
              <a:off x="2269855" y="2539132"/>
              <a:ext cx="173039" cy="150647"/>
            </a:xfrm>
            <a:custGeom>
              <a:avLst/>
              <a:gdLst>
                <a:gd name="T0" fmla="*/ 6 w 46"/>
                <a:gd name="T1" fmla="*/ 15 h 30"/>
                <a:gd name="T2" fmla="*/ 11 w 46"/>
                <a:gd name="T3" fmla="*/ 17 h 30"/>
                <a:gd name="T4" fmla="*/ 16 w 46"/>
                <a:gd name="T5" fmla="*/ 19 h 30"/>
                <a:gd name="T6" fmla="*/ 16 w 46"/>
                <a:gd name="T7" fmla="*/ 25 h 30"/>
                <a:gd name="T8" fmla="*/ 22 w 46"/>
                <a:gd name="T9" fmla="*/ 29 h 30"/>
                <a:gd name="T10" fmla="*/ 28 w 46"/>
                <a:gd name="T11" fmla="*/ 29 h 30"/>
                <a:gd name="T12" fmla="*/ 32 w 46"/>
                <a:gd name="T13" fmla="*/ 27 h 30"/>
                <a:gd name="T14" fmla="*/ 37 w 46"/>
                <a:gd name="T15" fmla="*/ 26 h 30"/>
                <a:gd name="T16" fmla="*/ 38 w 46"/>
                <a:gd name="T17" fmla="*/ 22 h 30"/>
                <a:gd name="T18" fmla="*/ 42 w 46"/>
                <a:gd name="T19" fmla="*/ 18 h 30"/>
                <a:gd name="T20" fmla="*/ 45 w 46"/>
                <a:gd name="T21" fmla="*/ 16 h 30"/>
                <a:gd name="T22" fmla="*/ 46 w 46"/>
                <a:gd name="T23" fmla="*/ 13 h 30"/>
                <a:gd name="T24" fmla="*/ 46 w 46"/>
                <a:gd name="T25" fmla="*/ 10 h 30"/>
                <a:gd name="T26" fmla="*/ 42 w 46"/>
                <a:gd name="T27" fmla="*/ 8 h 30"/>
                <a:gd name="T28" fmla="*/ 35 w 46"/>
                <a:gd name="T29" fmla="*/ 4 h 30"/>
                <a:gd name="T30" fmla="*/ 30 w 46"/>
                <a:gd name="T31" fmla="*/ 2 h 30"/>
                <a:gd name="T32" fmla="*/ 20 w 46"/>
                <a:gd name="T33" fmla="*/ 2 h 30"/>
                <a:gd name="T34" fmla="*/ 8 w 46"/>
                <a:gd name="T35" fmla="*/ 2 h 30"/>
                <a:gd name="T36" fmla="*/ 2 w 46"/>
                <a:gd name="T37" fmla="*/ 4 h 30"/>
                <a:gd name="T38" fmla="*/ 1 w 46"/>
                <a:gd name="T39" fmla="*/ 12 h 30"/>
                <a:gd name="T40" fmla="*/ 1 w 46"/>
                <a:gd name="T41" fmla="*/ 14 h 30"/>
                <a:gd name="T42" fmla="*/ 6 w 46"/>
                <a:gd name="T4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6" y="15"/>
                  </a:moveTo>
                  <a:cubicBezTo>
                    <a:pt x="7" y="16"/>
                    <a:pt x="10" y="17"/>
                    <a:pt x="11" y="17"/>
                  </a:cubicBezTo>
                  <a:cubicBezTo>
                    <a:pt x="12" y="16"/>
                    <a:pt x="16" y="18"/>
                    <a:pt x="16" y="19"/>
                  </a:cubicBezTo>
                  <a:cubicBezTo>
                    <a:pt x="16" y="21"/>
                    <a:pt x="15" y="25"/>
                    <a:pt x="16" y="25"/>
                  </a:cubicBezTo>
                  <a:cubicBezTo>
                    <a:pt x="16" y="25"/>
                    <a:pt x="22" y="27"/>
                    <a:pt x="22" y="29"/>
                  </a:cubicBezTo>
                  <a:cubicBezTo>
                    <a:pt x="24" y="29"/>
                    <a:pt x="27" y="29"/>
                    <a:pt x="28" y="29"/>
                  </a:cubicBezTo>
                  <a:cubicBezTo>
                    <a:pt x="30" y="30"/>
                    <a:pt x="31" y="29"/>
                    <a:pt x="32" y="27"/>
                  </a:cubicBezTo>
                  <a:cubicBezTo>
                    <a:pt x="33" y="26"/>
                    <a:pt x="36" y="26"/>
                    <a:pt x="37" y="26"/>
                  </a:cubicBezTo>
                  <a:cubicBezTo>
                    <a:pt x="38" y="26"/>
                    <a:pt x="38" y="23"/>
                    <a:pt x="38" y="22"/>
                  </a:cubicBezTo>
                  <a:cubicBezTo>
                    <a:pt x="38" y="21"/>
                    <a:pt x="41" y="19"/>
                    <a:pt x="42" y="18"/>
                  </a:cubicBezTo>
                  <a:cubicBezTo>
                    <a:pt x="44" y="18"/>
                    <a:pt x="43" y="16"/>
                    <a:pt x="45" y="16"/>
                  </a:cubicBezTo>
                  <a:cubicBezTo>
                    <a:pt x="46" y="16"/>
                    <a:pt x="46" y="14"/>
                    <a:pt x="46" y="13"/>
                  </a:cubicBezTo>
                  <a:cubicBezTo>
                    <a:pt x="46" y="12"/>
                    <a:pt x="46" y="11"/>
                    <a:pt x="46" y="10"/>
                  </a:cubicBezTo>
                  <a:cubicBezTo>
                    <a:pt x="45" y="9"/>
                    <a:pt x="44" y="9"/>
                    <a:pt x="42" y="8"/>
                  </a:cubicBezTo>
                  <a:cubicBezTo>
                    <a:pt x="40" y="6"/>
                    <a:pt x="37" y="3"/>
                    <a:pt x="35" y="4"/>
                  </a:cubicBezTo>
                  <a:cubicBezTo>
                    <a:pt x="33" y="4"/>
                    <a:pt x="33" y="1"/>
                    <a:pt x="30" y="2"/>
                  </a:cubicBezTo>
                  <a:cubicBezTo>
                    <a:pt x="27" y="3"/>
                    <a:pt x="22" y="2"/>
                    <a:pt x="20" y="2"/>
                  </a:cubicBezTo>
                  <a:cubicBezTo>
                    <a:pt x="18" y="2"/>
                    <a:pt x="11" y="0"/>
                    <a:pt x="8" y="2"/>
                  </a:cubicBezTo>
                  <a:cubicBezTo>
                    <a:pt x="7" y="3"/>
                    <a:pt x="4" y="3"/>
                    <a:pt x="2" y="4"/>
                  </a:cubicBezTo>
                  <a:cubicBezTo>
                    <a:pt x="3" y="7"/>
                    <a:pt x="3" y="10"/>
                    <a:pt x="1" y="12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3" y="14"/>
                    <a:pt x="6" y="14"/>
                    <a:pt x="6" y="15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4" name="Freeform 269"/>
            <p:cNvSpPr>
              <a:spLocks/>
            </p:cNvSpPr>
            <p:nvPr/>
          </p:nvSpPr>
          <p:spPr bwMode="auto">
            <a:xfrm>
              <a:off x="1839641" y="3025013"/>
              <a:ext cx="134939" cy="101845"/>
            </a:xfrm>
            <a:custGeom>
              <a:avLst/>
              <a:gdLst>
                <a:gd name="T0" fmla="*/ 32 w 36"/>
                <a:gd name="T1" fmla="*/ 8 h 20"/>
                <a:gd name="T2" fmla="*/ 28 w 36"/>
                <a:gd name="T3" fmla="*/ 6 h 20"/>
                <a:gd name="T4" fmla="*/ 28 w 36"/>
                <a:gd name="T5" fmla="*/ 2 h 20"/>
                <a:gd name="T6" fmla="*/ 23 w 36"/>
                <a:gd name="T7" fmla="*/ 0 h 20"/>
                <a:gd name="T8" fmla="*/ 18 w 36"/>
                <a:gd name="T9" fmla="*/ 0 h 20"/>
                <a:gd name="T10" fmla="*/ 11 w 36"/>
                <a:gd name="T11" fmla="*/ 1 h 20"/>
                <a:gd name="T12" fmla="*/ 10 w 36"/>
                <a:gd name="T13" fmla="*/ 2 h 20"/>
                <a:gd name="T14" fmla="*/ 6 w 36"/>
                <a:gd name="T15" fmla="*/ 5 h 20"/>
                <a:gd name="T16" fmla="*/ 1 w 36"/>
                <a:gd name="T17" fmla="*/ 12 h 20"/>
                <a:gd name="T18" fmla="*/ 2 w 36"/>
                <a:gd name="T19" fmla="*/ 14 h 20"/>
                <a:gd name="T20" fmla="*/ 5 w 36"/>
                <a:gd name="T21" fmla="*/ 15 h 20"/>
                <a:gd name="T22" fmla="*/ 7 w 36"/>
                <a:gd name="T23" fmla="*/ 19 h 20"/>
                <a:gd name="T24" fmla="*/ 7 w 36"/>
                <a:gd name="T25" fmla="*/ 19 h 20"/>
                <a:gd name="T26" fmla="*/ 14 w 36"/>
                <a:gd name="T27" fmla="*/ 18 h 20"/>
                <a:gd name="T28" fmla="*/ 18 w 36"/>
                <a:gd name="T29" fmla="*/ 13 h 20"/>
                <a:gd name="T30" fmla="*/ 22 w 36"/>
                <a:gd name="T31" fmla="*/ 18 h 20"/>
                <a:gd name="T32" fmla="*/ 24 w 36"/>
                <a:gd name="T33" fmla="*/ 15 h 20"/>
                <a:gd name="T34" fmla="*/ 27 w 36"/>
                <a:gd name="T35" fmla="*/ 14 h 20"/>
                <a:gd name="T36" fmla="*/ 31 w 36"/>
                <a:gd name="T37" fmla="*/ 13 h 20"/>
                <a:gd name="T38" fmla="*/ 33 w 36"/>
                <a:gd name="T39" fmla="*/ 12 h 20"/>
                <a:gd name="T40" fmla="*/ 35 w 36"/>
                <a:gd name="T41" fmla="*/ 10 h 20"/>
                <a:gd name="T42" fmla="*/ 36 w 36"/>
                <a:gd name="T43" fmla="*/ 8 h 20"/>
                <a:gd name="T44" fmla="*/ 32 w 36"/>
                <a:gd name="T4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0">
                  <a:moveTo>
                    <a:pt x="32" y="8"/>
                  </a:moveTo>
                  <a:cubicBezTo>
                    <a:pt x="31" y="9"/>
                    <a:pt x="28" y="6"/>
                    <a:pt x="28" y="6"/>
                  </a:cubicBezTo>
                  <a:cubicBezTo>
                    <a:pt x="28" y="5"/>
                    <a:pt x="28" y="3"/>
                    <a:pt x="28" y="2"/>
                  </a:cubicBezTo>
                  <a:cubicBezTo>
                    <a:pt x="27" y="2"/>
                    <a:pt x="25" y="1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7" y="1"/>
                    <a:pt x="13" y="1"/>
                    <a:pt x="11" y="1"/>
                  </a:cubicBezTo>
                  <a:cubicBezTo>
                    <a:pt x="11" y="1"/>
                    <a:pt x="11" y="2"/>
                    <a:pt x="10" y="2"/>
                  </a:cubicBezTo>
                  <a:cubicBezTo>
                    <a:pt x="8" y="2"/>
                    <a:pt x="6" y="4"/>
                    <a:pt x="6" y="5"/>
                  </a:cubicBezTo>
                  <a:cubicBezTo>
                    <a:pt x="6" y="7"/>
                    <a:pt x="2" y="9"/>
                    <a:pt x="1" y="12"/>
                  </a:cubicBezTo>
                  <a:cubicBezTo>
                    <a:pt x="0" y="15"/>
                    <a:pt x="0" y="16"/>
                    <a:pt x="2" y="14"/>
                  </a:cubicBezTo>
                  <a:cubicBezTo>
                    <a:pt x="3" y="12"/>
                    <a:pt x="5" y="13"/>
                    <a:pt x="5" y="15"/>
                  </a:cubicBezTo>
                  <a:cubicBezTo>
                    <a:pt x="5" y="16"/>
                    <a:pt x="8" y="17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19"/>
                    <a:pt x="13" y="18"/>
                    <a:pt x="14" y="18"/>
                  </a:cubicBezTo>
                  <a:cubicBezTo>
                    <a:pt x="15" y="18"/>
                    <a:pt x="17" y="13"/>
                    <a:pt x="18" y="13"/>
                  </a:cubicBezTo>
                  <a:cubicBezTo>
                    <a:pt x="18" y="12"/>
                    <a:pt x="20" y="16"/>
                    <a:pt x="22" y="18"/>
                  </a:cubicBezTo>
                  <a:cubicBezTo>
                    <a:pt x="24" y="20"/>
                    <a:pt x="24" y="17"/>
                    <a:pt x="24" y="15"/>
                  </a:cubicBezTo>
                  <a:cubicBezTo>
                    <a:pt x="24" y="14"/>
                    <a:pt x="26" y="13"/>
                    <a:pt x="27" y="14"/>
                  </a:cubicBezTo>
                  <a:cubicBezTo>
                    <a:pt x="28" y="14"/>
                    <a:pt x="31" y="14"/>
                    <a:pt x="31" y="13"/>
                  </a:cubicBezTo>
                  <a:cubicBezTo>
                    <a:pt x="31" y="11"/>
                    <a:pt x="32" y="12"/>
                    <a:pt x="33" y="12"/>
                  </a:cubicBezTo>
                  <a:cubicBezTo>
                    <a:pt x="34" y="12"/>
                    <a:pt x="35" y="10"/>
                    <a:pt x="35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8"/>
                    <a:pt x="33" y="7"/>
                    <a:pt x="32" y="8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5" name="Freeform 270"/>
            <p:cNvSpPr>
              <a:spLocks/>
            </p:cNvSpPr>
            <p:nvPr/>
          </p:nvSpPr>
          <p:spPr bwMode="auto">
            <a:xfrm>
              <a:off x="1834882" y="2638849"/>
              <a:ext cx="269875" cy="407382"/>
            </a:xfrm>
            <a:custGeom>
              <a:avLst/>
              <a:gdLst>
                <a:gd name="T0" fmla="*/ 9 w 72"/>
                <a:gd name="T1" fmla="*/ 21 h 81"/>
                <a:gd name="T2" fmla="*/ 5 w 72"/>
                <a:gd name="T3" fmla="*/ 25 h 81"/>
                <a:gd name="T4" fmla="*/ 8 w 72"/>
                <a:gd name="T5" fmla="*/ 29 h 81"/>
                <a:gd name="T6" fmla="*/ 6 w 72"/>
                <a:gd name="T7" fmla="*/ 32 h 81"/>
                <a:gd name="T8" fmla="*/ 2 w 72"/>
                <a:gd name="T9" fmla="*/ 34 h 81"/>
                <a:gd name="T10" fmla="*/ 1 w 72"/>
                <a:gd name="T11" fmla="*/ 38 h 81"/>
                <a:gd name="T12" fmla="*/ 0 w 72"/>
                <a:gd name="T13" fmla="*/ 44 h 81"/>
                <a:gd name="T14" fmla="*/ 2 w 72"/>
                <a:gd name="T15" fmla="*/ 49 h 81"/>
                <a:gd name="T16" fmla="*/ 1 w 72"/>
                <a:gd name="T17" fmla="*/ 52 h 81"/>
                <a:gd name="T18" fmla="*/ 3 w 72"/>
                <a:gd name="T19" fmla="*/ 59 h 81"/>
                <a:gd name="T20" fmla="*/ 5 w 72"/>
                <a:gd name="T21" fmla="*/ 60 h 81"/>
                <a:gd name="T22" fmla="*/ 10 w 72"/>
                <a:gd name="T23" fmla="*/ 62 h 81"/>
                <a:gd name="T24" fmla="*/ 14 w 72"/>
                <a:gd name="T25" fmla="*/ 64 h 81"/>
                <a:gd name="T26" fmla="*/ 16 w 72"/>
                <a:gd name="T27" fmla="*/ 66 h 81"/>
                <a:gd name="T28" fmla="*/ 13 w 72"/>
                <a:gd name="T29" fmla="*/ 73 h 81"/>
                <a:gd name="T30" fmla="*/ 12 w 72"/>
                <a:gd name="T31" fmla="*/ 78 h 81"/>
                <a:gd name="T32" fmla="*/ 19 w 72"/>
                <a:gd name="T33" fmla="*/ 77 h 81"/>
                <a:gd name="T34" fmla="*/ 24 w 72"/>
                <a:gd name="T35" fmla="*/ 77 h 81"/>
                <a:gd name="T36" fmla="*/ 29 w 72"/>
                <a:gd name="T37" fmla="*/ 79 h 81"/>
                <a:gd name="T38" fmla="*/ 30 w 72"/>
                <a:gd name="T39" fmla="*/ 78 h 81"/>
                <a:gd name="T40" fmla="*/ 35 w 72"/>
                <a:gd name="T41" fmla="*/ 80 h 81"/>
                <a:gd name="T42" fmla="*/ 39 w 72"/>
                <a:gd name="T43" fmla="*/ 79 h 81"/>
                <a:gd name="T44" fmla="*/ 44 w 72"/>
                <a:gd name="T45" fmla="*/ 79 h 81"/>
                <a:gd name="T46" fmla="*/ 52 w 72"/>
                <a:gd name="T47" fmla="*/ 77 h 81"/>
                <a:gd name="T48" fmla="*/ 55 w 72"/>
                <a:gd name="T49" fmla="*/ 75 h 81"/>
                <a:gd name="T50" fmla="*/ 59 w 72"/>
                <a:gd name="T51" fmla="*/ 70 h 81"/>
                <a:gd name="T52" fmla="*/ 63 w 72"/>
                <a:gd name="T53" fmla="*/ 66 h 81"/>
                <a:gd name="T54" fmla="*/ 55 w 72"/>
                <a:gd name="T55" fmla="*/ 60 h 81"/>
                <a:gd name="T56" fmla="*/ 52 w 72"/>
                <a:gd name="T57" fmla="*/ 53 h 81"/>
                <a:gd name="T58" fmla="*/ 51 w 72"/>
                <a:gd name="T59" fmla="*/ 49 h 81"/>
                <a:gd name="T60" fmla="*/ 60 w 72"/>
                <a:gd name="T61" fmla="*/ 46 h 81"/>
                <a:gd name="T62" fmla="*/ 66 w 72"/>
                <a:gd name="T63" fmla="*/ 43 h 81"/>
                <a:gd name="T64" fmla="*/ 71 w 72"/>
                <a:gd name="T65" fmla="*/ 42 h 81"/>
                <a:gd name="T66" fmla="*/ 71 w 72"/>
                <a:gd name="T67" fmla="*/ 38 h 81"/>
                <a:gd name="T68" fmla="*/ 69 w 72"/>
                <a:gd name="T69" fmla="*/ 31 h 81"/>
                <a:gd name="T70" fmla="*/ 68 w 72"/>
                <a:gd name="T71" fmla="*/ 27 h 81"/>
                <a:gd name="T72" fmla="*/ 66 w 72"/>
                <a:gd name="T73" fmla="*/ 23 h 81"/>
                <a:gd name="T74" fmla="*/ 66 w 72"/>
                <a:gd name="T75" fmla="*/ 20 h 81"/>
                <a:gd name="T76" fmla="*/ 66 w 72"/>
                <a:gd name="T77" fmla="*/ 12 h 81"/>
                <a:gd name="T78" fmla="*/ 66 w 72"/>
                <a:gd name="T79" fmla="*/ 11 h 81"/>
                <a:gd name="T80" fmla="*/ 65 w 72"/>
                <a:gd name="T81" fmla="*/ 10 h 81"/>
                <a:gd name="T82" fmla="*/ 60 w 72"/>
                <a:gd name="T83" fmla="*/ 7 h 81"/>
                <a:gd name="T84" fmla="*/ 61 w 72"/>
                <a:gd name="T85" fmla="*/ 2 h 81"/>
                <a:gd name="T86" fmla="*/ 54 w 72"/>
                <a:gd name="T87" fmla="*/ 4 h 81"/>
                <a:gd name="T88" fmla="*/ 45 w 72"/>
                <a:gd name="T89" fmla="*/ 10 h 81"/>
                <a:gd name="T90" fmla="*/ 41 w 72"/>
                <a:gd name="T91" fmla="*/ 7 h 81"/>
                <a:gd name="T92" fmla="*/ 38 w 72"/>
                <a:gd name="T93" fmla="*/ 5 h 81"/>
                <a:gd name="T94" fmla="*/ 32 w 72"/>
                <a:gd name="T95" fmla="*/ 2 h 81"/>
                <a:gd name="T96" fmla="*/ 31 w 72"/>
                <a:gd name="T97" fmla="*/ 0 h 81"/>
                <a:gd name="T98" fmla="*/ 28 w 72"/>
                <a:gd name="T99" fmla="*/ 0 h 81"/>
                <a:gd name="T100" fmla="*/ 21 w 72"/>
                <a:gd name="T101" fmla="*/ 0 h 81"/>
                <a:gd name="T102" fmla="*/ 22 w 72"/>
                <a:gd name="T103" fmla="*/ 4 h 81"/>
                <a:gd name="T104" fmla="*/ 25 w 72"/>
                <a:gd name="T105" fmla="*/ 10 h 81"/>
                <a:gd name="T106" fmla="*/ 21 w 72"/>
                <a:gd name="T107" fmla="*/ 14 h 81"/>
                <a:gd name="T108" fmla="*/ 15 w 72"/>
                <a:gd name="T109" fmla="*/ 13 h 81"/>
                <a:gd name="T110" fmla="*/ 9 w 72"/>
                <a:gd name="T111" fmla="*/ 14 h 81"/>
                <a:gd name="T112" fmla="*/ 9 w 72"/>
                <a:gd name="T113" fmla="*/ 15 h 81"/>
                <a:gd name="T114" fmla="*/ 9 w 72"/>
                <a:gd name="T115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81">
                  <a:moveTo>
                    <a:pt x="9" y="21"/>
                  </a:moveTo>
                  <a:cubicBezTo>
                    <a:pt x="7" y="24"/>
                    <a:pt x="5" y="24"/>
                    <a:pt x="5" y="25"/>
                  </a:cubicBezTo>
                  <a:cubicBezTo>
                    <a:pt x="6" y="25"/>
                    <a:pt x="8" y="28"/>
                    <a:pt x="8" y="29"/>
                  </a:cubicBezTo>
                  <a:cubicBezTo>
                    <a:pt x="7" y="30"/>
                    <a:pt x="6" y="29"/>
                    <a:pt x="6" y="32"/>
                  </a:cubicBezTo>
                  <a:cubicBezTo>
                    <a:pt x="6" y="34"/>
                    <a:pt x="3" y="34"/>
                    <a:pt x="2" y="34"/>
                  </a:cubicBezTo>
                  <a:cubicBezTo>
                    <a:pt x="0" y="34"/>
                    <a:pt x="2" y="36"/>
                    <a:pt x="1" y="38"/>
                  </a:cubicBezTo>
                  <a:cubicBezTo>
                    <a:pt x="0" y="39"/>
                    <a:pt x="0" y="43"/>
                    <a:pt x="0" y="44"/>
                  </a:cubicBezTo>
                  <a:cubicBezTo>
                    <a:pt x="0" y="45"/>
                    <a:pt x="3" y="48"/>
                    <a:pt x="2" y="49"/>
                  </a:cubicBezTo>
                  <a:cubicBezTo>
                    <a:pt x="2" y="50"/>
                    <a:pt x="0" y="51"/>
                    <a:pt x="1" y="52"/>
                  </a:cubicBezTo>
                  <a:cubicBezTo>
                    <a:pt x="1" y="53"/>
                    <a:pt x="3" y="54"/>
                    <a:pt x="3" y="59"/>
                  </a:cubicBezTo>
                  <a:cubicBezTo>
                    <a:pt x="4" y="59"/>
                    <a:pt x="5" y="59"/>
                    <a:pt x="5" y="60"/>
                  </a:cubicBezTo>
                  <a:cubicBezTo>
                    <a:pt x="6" y="61"/>
                    <a:pt x="8" y="62"/>
                    <a:pt x="10" y="62"/>
                  </a:cubicBezTo>
                  <a:cubicBezTo>
                    <a:pt x="12" y="62"/>
                    <a:pt x="13" y="64"/>
                    <a:pt x="14" y="64"/>
                  </a:cubicBezTo>
                  <a:cubicBezTo>
                    <a:pt x="15" y="63"/>
                    <a:pt x="18" y="64"/>
                    <a:pt x="16" y="66"/>
                  </a:cubicBezTo>
                  <a:cubicBezTo>
                    <a:pt x="14" y="68"/>
                    <a:pt x="13" y="71"/>
                    <a:pt x="13" y="73"/>
                  </a:cubicBezTo>
                  <a:cubicBezTo>
                    <a:pt x="12" y="74"/>
                    <a:pt x="12" y="76"/>
                    <a:pt x="12" y="78"/>
                  </a:cubicBezTo>
                  <a:cubicBezTo>
                    <a:pt x="14" y="78"/>
                    <a:pt x="18" y="78"/>
                    <a:pt x="19" y="77"/>
                  </a:cubicBezTo>
                  <a:cubicBezTo>
                    <a:pt x="21" y="77"/>
                    <a:pt x="22" y="77"/>
                    <a:pt x="24" y="77"/>
                  </a:cubicBezTo>
                  <a:cubicBezTo>
                    <a:pt x="26" y="78"/>
                    <a:pt x="28" y="79"/>
                    <a:pt x="29" y="79"/>
                  </a:cubicBezTo>
                  <a:cubicBezTo>
                    <a:pt x="29" y="79"/>
                    <a:pt x="29" y="78"/>
                    <a:pt x="30" y="78"/>
                  </a:cubicBezTo>
                  <a:cubicBezTo>
                    <a:pt x="32" y="78"/>
                    <a:pt x="33" y="81"/>
                    <a:pt x="35" y="80"/>
                  </a:cubicBezTo>
                  <a:cubicBezTo>
                    <a:pt x="36" y="78"/>
                    <a:pt x="38" y="78"/>
                    <a:pt x="39" y="79"/>
                  </a:cubicBezTo>
                  <a:cubicBezTo>
                    <a:pt x="41" y="80"/>
                    <a:pt x="43" y="80"/>
                    <a:pt x="44" y="79"/>
                  </a:cubicBezTo>
                  <a:cubicBezTo>
                    <a:pt x="45" y="77"/>
                    <a:pt x="51" y="76"/>
                    <a:pt x="52" y="77"/>
                  </a:cubicBezTo>
                  <a:cubicBezTo>
                    <a:pt x="53" y="77"/>
                    <a:pt x="57" y="79"/>
                    <a:pt x="55" y="75"/>
                  </a:cubicBezTo>
                  <a:cubicBezTo>
                    <a:pt x="54" y="70"/>
                    <a:pt x="58" y="71"/>
                    <a:pt x="59" y="70"/>
                  </a:cubicBezTo>
                  <a:cubicBezTo>
                    <a:pt x="59" y="68"/>
                    <a:pt x="64" y="67"/>
                    <a:pt x="63" y="66"/>
                  </a:cubicBezTo>
                  <a:cubicBezTo>
                    <a:pt x="62" y="65"/>
                    <a:pt x="56" y="61"/>
                    <a:pt x="55" y="60"/>
                  </a:cubicBezTo>
                  <a:cubicBezTo>
                    <a:pt x="53" y="59"/>
                    <a:pt x="53" y="55"/>
                    <a:pt x="52" y="53"/>
                  </a:cubicBezTo>
                  <a:cubicBezTo>
                    <a:pt x="51" y="51"/>
                    <a:pt x="49" y="49"/>
                    <a:pt x="51" y="49"/>
                  </a:cubicBezTo>
                  <a:cubicBezTo>
                    <a:pt x="54" y="48"/>
                    <a:pt x="58" y="47"/>
                    <a:pt x="60" y="46"/>
                  </a:cubicBezTo>
                  <a:cubicBezTo>
                    <a:pt x="62" y="44"/>
                    <a:pt x="65" y="44"/>
                    <a:pt x="66" y="43"/>
                  </a:cubicBezTo>
                  <a:cubicBezTo>
                    <a:pt x="68" y="41"/>
                    <a:pt x="70" y="43"/>
                    <a:pt x="71" y="42"/>
                  </a:cubicBezTo>
                  <a:cubicBezTo>
                    <a:pt x="71" y="41"/>
                    <a:pt x="72" y="39"/>
                    <a:pt x="71" y="38"/>
                  </a:cubicBezTo>
                  <a:cubicBezTo>
                    <a:pt x="70" y="37"/>
                    <a:pt x="69" y="35"/>
                    <a:pt x="69" y="31"/>
                  </a:cubicBezTo>
                  <a:cubicBezTo>
                    <a:pt x="69" y="28"/>
                    <a:pt x="68" y="29"/>
                    <a:pt x="68" y="27"/>
                  </a:cubicBezTo>
                  <a:cubicBezTo>
                    <a:pt x="68" y="26"/>
                    <a:pt x="67" y="24"/>
                    <a:pt x="66" y="23"/>
                  </a:cubicBezTo>
                  <a:cubicBezTo>
                    <a:pt x="65" y="23"/>
                    <a:pt x="64" y="22"/>
                    <a:pt x="66" y="20"/>
                  </a:cubicBezTo>
                  <a:cubicBezTo>
                    <a:pt x="67" y="18"/>
                    <a:pt x="66" y="13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0"/>
                    <a:pt x="65" y="10"/>
                  </a:cubicBezTo>
                  <a:cubicBezTo>
                    <a:pt x="65" y="8"/>
                    <a:pt x="63" y="7"/>
                    <a:pt x="60" y="7"/>
                  </a:cubicBezTo>
                  <a:cubicBezTo>
                    <a:pt x="57" y="7"/>
                    <a:pt x="62" y="4"/>
                    <a:pt x="61" y="2"/>
                  </a:cubicBezTo>
                  <a:cubicBezTo>
                    <a:pt x="60" y="1"/>
                    <a:pt x="57" y="5"/>
                    <a:pt x="54" y="4"/>
                  </a:cubicBezTo>
                  <a:cubicBezTo>
                    <a:pt x="51" y="3"/>
                    <a:pt x="47" y="8"/>
                    <a:pt x="45" y="10"/>
                  </a:cubicBezTo>
                  <a:cubicBezTo>
                    <a:pt x="42" y="12"/>
                    <a:pt x="39" y="9"/>
                    <a:pt x="41" y="7"/>
                  </a:cubicBezTo>
                  <a:cubicBezTo>
                    <a:pt x="43" y="4"/>
                    <a:pt x="41" y="4"/>
                    <a:pt x="38" y="5"/>
                  </a:cubicBezTo>
                  <a:cubicBezTo>
                    <a:pt x="35" y="6"/>
                    <a:pt x="32" y="5"/>
                    <a:pt x="32" y="2"/>
                  </a:cubicBezTo>
                  <a:cubicBezTo>
                    <a:pt x="32" y="2"/>
                    <a:pt x="32" y="1"/>
                    <a:pt x="31" y="0"/>
                  </a:cubicBezTo>
                  <a:cubicBezTo>
                    <a:pt x="30" y="1"/>
                    <a:pt x="29" y="1"/>
                    <a:pt x="28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22" y="1"/>
                    <a:pt x="23" y="2"/>
                    <a:pt x="22" y="4"/>
                  </a:cubicBezTo>
                  <a:cubicBezTo>
                    <a:pt x="21" y="6"/>
                    <a:pt x="23" y="7"/>
                    <a:pt x="25" y="10"/>
                  </a:cubicBezTo>
                  <a:cubicBezTo>
                    <a:pt x="26" y="13"/>
                    <a:pt x="21" y="12"/>
                    <a:pt x="21" y="14"/>
                  </a:cubicBezTo>
                  <a:cubicBezTo>
                    <a:pt x="21" y="16"/>
                    <a:pt x="17" y="14"/>
                    <a:pt x="15" y="13"/>
                  </a:cubicBezTo>
                  <a:cubicBezTo>
                    <a:pt x="14" y="12"/>
                    <a:pt x="9" y="13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10" y="18"/>
                    <a:pt x="10" y="20"/>
                    <a:pt x="9" y="21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6" name="Freeform 271"/>
            <p:cNvSpPr>
              <a:spLocks/>
            </p:cNvSpPr>
            <p:nvPr/>
          </p:nvSpPr>
          <p:spPr bwMode="auto">
            <a:xfrm>
              <a:off x="2280840" y="1654343"/>
              <a:ext cx="319088" cy="678970"/>
            </a:xfrm>
            <a:custGeom>
              <a:avLst/>
              <a:gdLst>
                <a:gd name="T0" fmla="*/ 72 w 85"/>
                <a:gd name="T1" fmla="*/ 113 h 135"/>
                <a:gd name="T2" fmla="*/ 84 w 85"/>
                <a:gd name="T3" fmla="*/ 102 h 135"/>
                <a:gd name="T4" fmla="*/ 82 w 85"/>
                <a:gd name="T5" fmla="*/ 96 h 135"/>
                <a:gd name="T6" fmla="*/ 72 w 85"/>
                <a:gd name="T7" fmla="*/ 88 h 135"/>
                <a:gd name="T8" fmla="*/ 77 w 85"/>
                <a:gd name="T9" fmla="*/ 83 h 135"/>
                <a:gd name="T10" fmla="*/ 72 w 85"/>
                <a:gd name="T11" fmla="*/ 79 h 135"/>
                <a:gd name="T12" fmla="*/ 74 w 85"/>
                <a:gd name="T13" fmla="*/ 75 h 135"/>
                <a:gd name="T14" fmla="*/ 70 w 85"/>
                <a:gd name="T15" fmla="*/ 72 h 135"/>
                <a:gd name="T16" fmla="*/ 71 w 85"/>
                <a:gd name="T17" fmla="*/ 70 h 135"/>
                <a:gd name="T18" fmla="*/ 70 w 85"/>
                <a:gd name="T19" fmla="*/ 64 h 135"/>
                <a:gd name="T20" fmla="*/ 73 w 85"/>
                <a:gd name="T21" fmla="*/ 59 h 135"/>
                <a:gd name="T22" fmla="*/ 65 w 85"/>
                <a:gd name="T23" fmla="*/ 47 h 135"/>
                <a:gd name="T24" fmla="*/ 68 w 85"/>
                <a:gd name="T25" fmla="*/ 42 h 135"/>
                <a:gd name="T26" fmla="*/ 73 w 85"/>
                <a:gd name="T27" fmla="*/ 36 h 135"/>
                <a:gd name="T28" fmla="*/ 67 w 85"/>
                <a:gd name="T29" fmla="*/ 30 h 135"/>
                <a:gd name="T30" fmla="*/ 62 w 85"/>
                <a:gd name="T31" fmla="*/ 27 h 135"/>
                <a:gd name="T32" fmla="*/ 61 w 85"/>
                <a:gd name="T33" fmla="*/ 23 h 135"/>
                <a:gd name="T34" fmla="*/ 62 w 85"/>
                <a:gd name="T35" fmla="*/ 19 h 135"/>
                <a:gd name="T36" fmla="*/ 65 w 85"/>
                <a:gd name="T37" fmla="*/ 16 h 135"/>
                <a:gd name="T38" fmla="*/ 67 w 85"/>
                <a:gd name="T39" fmla="*/ 13 h 135"/>
                <a:gd name="T40" fmla="*/ 67 w 85"/>
                <a:gd name="T41" fmla="*/ 9 h 135"/>
                <a:gd name="T42" fmla="*/ 58 w 85"/>
                <a:gd name="T43" fmla="*/ 3 h 135"/>
                <a:gd name="T44" fmla="*/ 52 w 85"/>
                <a:gd name="T45" fmla="*/ 3 h 135"/>
                <a:gd name="T46" fmla="*/ 44 w 85"/>
                <a:gd name="T47" fmla="*/ 5 h 135"/>
                <a:gd name="T48" fmla="*/ 39 w 85"/>
                <a:gd name="T49" fmla="*/ 10 h 135"/>
                <a:gd name="T50" fmla="*/ 37 w 85"/>
                <a:gd name="T51" fmla="*/ 17 h 135"/>
                <a:gd name="T52" fmla="*/ 34 w 85"/>
                <a:gd name="T53" fmla="*/ 22 h 135"/>
                <a:gd name="T54" fmla="*/ 29 w 85"/>
                <a:gd name="T55" fmla="*/ 21 h 135"/>
                <a:gd name="T56" fmla="*/ 23 w 85"/>
                <a:gd name="T57" fmla="*/ 20 h 135"/>
                <a:gd name="T58" fmla="*/ 14 w 85"/>
                <a:gd name="T59" fmla="*/ 20 h 135"/>
                <a:gd name="T60" fmla="*/ 6 w 85"/>
                <a:gd name="T61" fmla="*/ 13 h 135"/>
                <a:gd name="T62" fmla="*/ 0 w 85"/>
                <a:gd name="T63" fmla="*/ 17 h 135"/>
                <a:gd name="T64" fmla="*/ 9 w 85"/>
                <a:gd name="T65" fmla="*/ 24 h 135"/>
                <a:gd name="T66" fmla="*/ 21 w 85"/>
                <a:gd name="T67" fmla="*/ 31 h 135"/>
                <a:gd name="T68" fmla="*/ 21 w 85"/>
                <a:gd name="T69" fmla="*/ 38 h 135"/>
                <a:gd name="T70" fmla="*/ 23 w 85"/>
                <a:gd name="T71" fmla="*/ 45 h 135"/>
                <a:gd name="T72" fmla="*/ 23 w 85"/>
                <a:gd name="T73" fmla="*/ 52 h 135"/>
                <a:gd name="T74" fmla="*/ 24 w 85"/>
                <a:gd name="T75" fmla="*/ 57 h 135"/>
                <a:gd name="T76" fmla="*/ 25 w 85"/>
                <a:gd name="T77" fmla="*/ 61 h 135"/>
                <a:gd name="T78" fmla="*/ 32 w 85"/>
                <a:gd name="T79" fmla="*/ 63 h 135"/>
                <a:gd name="T80" fmla="*/ 34 w 85"/>
                <a:gd name="T81" fmla="*/ 69 h 135"/>
                <a:gd name="T82" fmla="*/ 33 w 85"/>
                <a:gd name="T83" fmla="*/ 72 h 135"/>
                <a:gd name="T84" fmla="*/ 29 w 85"/>
                <a:gd name="T85" fmla="*/ 76 h 135"/>
                <a:gd name="T86" fmla="*/ 20 w 85"/>
                <a:gd name="T87" fmla="*/ 84 h 135"/>
                <a:gd name="T88" fmla="*/ 16 w 85"/>
                <a:gd name="T89" fmla="*/ 88 h 135"/>
                <a:gd name="T90" fmla="*/ 11 w 85"/>
                <a:gd name="T91" fmla="*/ 92 h 135"/>
                <a:gd name="T92" fmla="*/ 6 w 85"/>
                <a:gd name="T93" fmla="*/ 95 h 135"/>
                <a:gd name="T94" fmla="*/ 2 w 85"/>
                <a:gd name="T95" fmla="*/ 100 h 135"/>
                <a:gd name="T96" fmla="*/ 3 w 85"/>
                <a:gd name="T97" fmla="*/ 104 h 135"/>
                <a:gd name="T98" fmla="*/ 3 w 85"/>
                <a:gd name="T99" fmla="*/ 110 h 135"/>
                <a:gd name="T100" fmla="*/ 5 w 85"/>
                <a:gd name="T101" fmla="*/ 119 h 135"/>
                <a:gd name="T102" fmla="*/ 3 w 85"/>
                <a:gd name="T103" fmla="*/ 127 h 135"/>
                <a:gd name="T104" fmla="*/ 10 w 85"/>
                <a:gd name="T105" fmla="*/ 130 h 135"/>
                <a:gd name="T106" fmla="*/ 15 w 85"/>
                <a:gd name="T107" fmla="*/ 133 h 135"/>
                <a:gd name="T108" fmla="*/ 24 w 85"/>
                <a:gd name="T109" fmla="*/ 135 h 135"/>
                <a:gd name="T110" fmla="*/ 49 w 85"/>
                <a:gd name="T111" fmla="*/ 129 h 135"/>
                <a:gd name="T112" fmla="*/ 56 w 85"/>
                <a:gd name="T113" fmla="*/ 128 h 135"/>
                <a:gd name="T114" fmla="*/ 60 w 85"/>
                <a:gd name="T115" fmla="*/ 123 h 135"/>
                <a:gd name="T116" fmla="*/ 72 w 85"/>
                <a:gd name="T117" fmla="*/ 1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" h="135">
                  <a:moveTo>
                    <a:pt x="72" y="113"/>
                  </a:moveTo>
                  <a:cubicBezTo>
                    <a:pt x="74" y="109"/>
                    <a:pt x="83" y="106"/>
                    <a:pt x="84" y="102"/>
                  </a:cubicBezTo>
                  <a:cubicBezTo>
                    <a:pt x="85" y="100"/>
                    <a:pt x="85" y="99"/>
                    <a:pt x="82" y="96"/>
                  </a:cubicBezTo>
                  <a:cubicBezTo>
                    <a:pt x="79" y="92"/>
                    <a:pt x="72" y="90"/>
                    <a:pt x="72" y="88"/>
                  </a:cubicBezTo>
                  <a:cubicBezTo>
                    <a:pt x="71" y="86"/>
                    <a:pt x="77" y="86"/>
                    <a:pt x="77" y="83"/>
                  </a:cubicBezTo>
                  <a:cubicBezTo>
                    <a:pt x="76" y="81"/>
                    <a:pt x="74" y="81"/>
                    <a:pt x="72" y="79"/>
                  </a:cubicBezTo>
                  <a:cubicBezTo>
                    <a:pt x="71" y="77"/>
                    <a:pt x="74" y="76"/>
                    <a:pt x="74" y="75"/>
                  </a:cubicBezTo>
                  <a:cubicBezTo>
                    <a:pt x="73" y="74"/>
                    <a:pt x="70" y="74"/>
                    <a:pt x="70" y="72"/>
                  </a:cubicBezTo>
                  <a:cubicBezTo>
                    <a:pt x="69" y="71"/>
                    <a:pt x="72" y="71"/>
                    <a:pt x="71" y="70"/>
                  </a:cubicBezTo>
                  <a:cubicBezTo>
                    <a:pt x="71" y="69"/>
                    <a:pt x="69" y="66"/>
                    <a:pt x="70" y="64"/>
                  </a:cubicBezTo>
                  <a:cubicBezTo>
                    <a:pt x="72" y="62"/>
                    <a:pt x="76" y="64"/>
                    <a:pt x="73" y="59"/>
                  </a:cubicBezTo>
                  <a:cubicBezTo>
                    <a:pt x="70" y="54"/>
                    <a:pt x="66" y="48"/>
                    <a:pt x="65" y="47"/>
                  </a:cubicBezTo>
                  <a:cubicBezTo>
                    <a:pt x="64" y="45"/>
                    <a:pt x="66" y="43"/>
                    <a:pt x="68" y="42"/>
                  </a:cubicBezTo>
                  <a:cubicBezTo>
                    <a:pt x="69" y="41"/>
                    <a:pt x="73" y="38"/>
                    <a:pt x="73" y="36"/>
                  </a:cubicBezTo>
                  <a:cubicBezTo>
                    <a:pt x="73" y="35"/>
                    <a:pt x="68" y="31"/>
                    <a:pt x="67" y="30"/>
                  </a:cubicBezTo>
                  <a:cubicBezTo>
                    <a:pt x="66" y="30"/>
                    <a:pt x="63" y="30"/>
                    <a:pt x="62" y="27"/>
                  </a:cubicBezTo>
                  <a:cubicBezTo>
                    <a:pt x="61" y="25"/>
                    <a:pt x="60" y="24"/>
                    <a:pt x="61" y="23"/>
                  </a:cubicBezTo>
                  <a:cubicBezTo>
                    <a:pt x="62" y="21"/>
                    <a:pt x="62" y="20"/>
                    <a:pt x="62" y="19"/>
                  </a:cubicBezTo>
                  <a:cubicBezTo>
                    <a:pt x="62" y="17"/>
                    <a:pt x="65" y="18"/>
                    <a:pt x="65" y="16"/>
                  </a:cubicBezTo>
                  <a:cubicBezTo>
                    <a:pt x="65" y="15"/>
                    <a:pt x="66" y="14"/>
                    <a:pt x="67" y="13"/>
                  </a:cubicBezTo>
                  <a:cubicBezTo>
                    <a:pt x="67" y="12"/>
                    <a:pt x="67" y="10"/>
                    <a:pt x="67" y="9"/>
                  </a:cubicBezTo>
                  <a:cubicBezTo>
                    <a:pt x="66" y="7"/>
                    <a:pt x="60" y="6"/>
                    <a:pt x="58" y="3"/>
                  </a:cubicBezTo>
                  <a:cubicBezTo>
                    <a:pt x="57" y="0"/>
                    <a:pt x="53" y="2"/>
                    <a:pt x="52" y="3"/>
                  </a:cubicBezTo>
                  <a:cubicBezTo>
                    <a:pt x="51" y="5"/>
                    <a:pt x="44" y="3"/>
                    <a:pt x="44" y="5"/>
                  </a:cubicBezTo>
                  <a:cubicBezTo>
                    <a:pt x="44" y="7"/>
                    <a:pt x="39" y="8"/>
                    <a:pt x="39" y="10"/>
                  </a:cubicBezTo>
                  <a:cubicBezTo>
                    <a:pt x="39" y="13"/>
                    <a:pt x="41" y="18"/>
                    <a:pt x="37" y="17"/>
                  </a:cubicBezTo>
                  <a:cubicBezTo>
                    <a:pt x="34" y="17"/>
                    <a:pt x="36" y="19"/>
                    <a:pt x="34" y="22"/>
                  </a:cubicBezTo>
                  <a:cubicBezTo>
                    <a:pt x="32" y="25"/>
                    <a:pt x="32" y="20"/>
                    <a:pt x="29" y="21"/>
                  </a:cubicBezTo>
                  <a:cubicBezTo>
                    <a:pt x="27" y="21"/>
                    <a:pt x="24" y="18"/>
                    <a:pt x="23" y="20"/>
                  </a:cubicBezTo>
                  <a:cubicBezTo>
                    <a:pt x="22" y="22"/>
                    <a:pt x="18" y="21"/>
                    <a:pt x="14" y="20"/>
                  </a:cubicBezTo>
                  <a:cubicBezTo>
                    <a:pt x="11" y="19"/>
                    <a:pt x="9" y="14"/>
                    <a:pt x="6" y="13"/>
                  </a:cubicBezTo>
                  <a:cubicBezTo>
                    <a:pt x="4" y="13"/>
                    <a:pt x="1" y="15"/>
                    <a:pt x="0" y="17"/>
                  </a:cubicBezTo>
                  <a:cubicBezTo>
                    <a:pt x="3" y="19"/>
                    <a:pt x="5" y="22"/>
                    <a:pt x="9" y="24"/>
                  </a:cubicBezTo>
                  <a:cubicBezTo>
                    <a:pt x="13" y="26"/>
                    <a:pt x="21" y="28"/>
                    <a:pt x="21" y="31"/>
                  </a:cubicBezTo>
                  <a:cubicBezTo>
                    <a:pt x="20" y="33"/>
                    <a:pt x="19" y="37"/>
                    <a:pt x="21" y="38"/>
                  </a:cubicBezTo>
                  <a:cubicBezTo>
                    <a:pt x="23" y="39"/>
                    <a:pt x="21" y="44"/>
                    <a:pt x="23" y="45"/>
                  </a:cubicBezTo>
                  <a:cubicBezTo>
                    <a:pt x="25" y="47"/>
                    <a:pt x="24" y="52"/>
                    <a:pt x="23" y="52"/>
                  </a:cubicBezTo>
                  <a:cubicBezTo>
                    <a:pt x="21" y="52"/>
                    <a:pt x="23" y="55"/>
                    <a:pt x="24" y="57"/>
                  </a:cubicBezTo>
                  <a:cubicBezTo>
                    <a:pt x="25" y="57"/>
                    <a:pt x="25" y="59"/>
                    <a:pt x="25" y="61"/>
                  </a:cubicBezTo>
                  <a:cubicBezTo>
                    <a:pt x="28" y="61"/>
                    <a:pt x="30" y="62"/>
                    <a:pt x="32" y="63"/>
                  </a:cubicBezTo>
                  <a:cubicBezTo>
                    <a:pt x="35" y="65"/>
                    <a:pt x="34" y="67"/>
                    <a:pt x="34" y="69"/>
                  </a:cubicBezTo>
                  <a:cubicBezTo>
                    <a:pt x="35" y="72"/>
                    <a:pt x="35" y="73"/>
                    <a:pt x="33" y="72"/>
                  </a:cubicBezTo>
                  <a:cubicBezTo>
                    <a:pt x="31" y="71"/>
                    <a:pt x="30" y="72"/>
                    <a:pt x="29" y="76"/>
                  </a:cubicBezTo>
                  <a:cubicBezTo>
                    <a:pt x="28" y="79"/>
                    <a:pt x="23" y="84"/>
                    <a:pt x="20" y="84"/>
                  </a:cubicBezTo>
                  <a:cubicBezTo>
                    <a:pt x="18" y="84"/>
                    <a:pt x="18" y="87"/>
                    <a:pt x="16" y="88"/>
                  </a:cubicBezTo>
                  <a:cubicBezTo>
                    <a:pt x="13" y="88"/>
                    <a:pt x="11" y="89"/>
                    <a:pt x="11" y="92"/>
                  </a:cubicBezTo>
                  <a:cubicBezTo>
                    <a:pt x="12" y="94"/>
                    <a:pt x="8" y="95"/>
                    <a:pt x="6" y="95"/>
                  </a:cubicBezTo>
                  <a:cubicBezTo>
                    <a:pt x="4" y="95"/>
                    <a:pt x="4" y="99"/>
                    <a:pt x="2" y="100"/>
                  </a:cubicBezTo>
                  <a:cubicBezTo>
                    <a:pt x="0" y="101"/>
                    <a:pt x="1" y="102"/>
                    <a:pt x="3" y="104"/>
                  </a:cubicBezTo>
                  <a:cubicBezTo>
                    <a:pt x="4" y="107"/>
                    <a:pt x="3" y="108"/>
                    <a:pt x="3" y="110"/>
                  </a:cubicBezTo>
                  <a:cubicBezTo>
                    <a:pt x="4" y="112"/>
                    <a:pt x="7" y="115"/>
                    <a:pt x="5" y="119"/>
                  </a:cubicBezTo>
                  <a:cubicBezTo>
                    <a:pt x="3" y="123"/>
                    <a:pt x="1" y="128"/>
                    <a:pt x="3" y="127"/>
                  </a:cubicBezTo>
                  <a:cubicBezTo>
                    <a:pt x="4" y="127"/>
                    <a:pt x="8" y="131"/>
                    <a:pt x="10" y="130"/>
                  </a:cubicBezTo>
                  <a:cubicBezTo>
                    <a:pt x="12" y="130"/>
                    <a:pt x="13" y="134"/>
                    <a:pt x="15" y="133"/>
                  </a:cubicBezTo>
                  <a:cubicBezTo>
                    <a:pt x="17" y="132"/>
                    <a:pt x="17" y="135"/>
                    <a:pt x="24" y="135"/>
                  </a:cubicBezTo>
                  <a:cubicBezTo>
                    <a:pt x="30" y="135"/>
                    <a:pt x="44" y="129"/>
                    <a:pt x="49" y="129"/>
                  </a:cubicBezTo>
                  <a:cubicBezTo>
                    <a:pt x="52" y="129"/>
                    <a:pt x="54" y="129"/>
                    <a:pt x="56" y="128"/>
                  </a:cubicBezTo>
                  <a:cubicBezTo>
                    <a:pt x="57" y="127"/>
                    <a:pt x="58" y="125"/>
                    <a:pt x="60" y="123"/>
                  </a:cubicBezTo>
                  <a:cubicBezTo>
                    <a:pt x="63" y="120"/>
                    <a:pt x="70" y="118"/>
                    <a:pt x="72" y="113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3" name="Freeform 278"/>
            <p:cNvSpPr>
              <a:spLocks/>
            </p:cNvSpPr>
            <p:nvPr/>
          </p:nvSpPr>
          <p:spPr bwMode="auto">
            <a:xfrm>
              <a:off x="2808018" y="3527881"/>
              <a:ext cx="295275" cy="386164"/>
            </a:xfrm>
            <a:custGeom>
              <a:avLst/>
              <a:gdLst>
                <a:gd name="T0" fmla="*/ 66 w 79"/>
                <a:gd name="T1" fmla="*/ 70 h 77"/>
                <a:gd name="T2" fmla="*/ 70 w 79"/>
                <a:gd name="T3" fmla="*/ 67 h 77"/>
                <a:gd name="T4" fmla="*/ 75 w 79"/>
                <a:gd name="T5" fmla="*/ 70 h 77"/>
                <a:gd name="T6" fmla="*/ 79 w 79"/>
                <a:gd name="T7" fmla="*/ 68 h 77"/>
                <a:gd name="T8" fmla="*/ 74 w 79"/>
                <a:gd name="T9" fmla="*/ 62 h 77"/>
                <a:gd name="T10" fmla="*/ 71 w 79"/>
                <a:gd name="T11" fmla="*/ 56 h 77"/>
                <a:gd name="T12" fmla="*/ 72 w 79"/>
                <a:gd name="T13" fmla="*/ 51 h 77"/>
                <a:gd name="T14" fmla="*/ 68 w 79"/>
                <a:gd name="T15" fmla="*/ 46 h 77"/>
                <a:gd name="T16" fmla="*/ 59 w 79"/>
                <a:gd name="T17" fmla="*/ 40 h 77"/>
                <a:gd name="T18" fmla="*/ 55 w 79"/>
                <a:gd name="T19" fmla="*/ 36 h 77"/>
                <a:gd name="T20" fmla="*/ 54 w 79"/>
                <a:gd name="T21" fmla="*/ 28 h 77"/>
                <a:gd name="T22" fmla="*/ 58 w 79"/>
                <a:gd name="T23" fmla="*/ 22 h 77"/>
                <a:gd name="T24" fmla="*/ 59 w 79"/>
                <a:gd name="T25" fmla="*/ 17 h 77"/>
                <a:gd name="T26" fmla="*/ 55 w 79"/>
                <a:gd name="T27" fmla="*/ 14 h 77"/>
                <a:gd name="T28" fmla="*/ 51 w 79"/>
                <a:gd name="T29" fmla="*/ 10 h 77"/>
                <a:gd name="T30" fmla="*/ 48 w 79"/>
                <a:gd name="T31" fmla="*/ 3 h 77"/>
                <a:gd name="T32" fmla="*/ 40 w 79"/>
                <a:gd name="T33" fmla="*/ 2 h 77"/>
                <a:gd name="T34" fmla="*/ 32 w 79"/>
                <a:gd name="T35" fmla="*/ 1 h 77"/>
                <a:gd name="T36" fmla="*/ 29 w 79"/>
                <a:gd name="T37" fmla="*/ 3 h 77"/>
                <a:gd name="T38" fmla="*/ 29 w 79"/>
                <a:gd name="T39" fmla="*/ 3 h 77"/>
                <a:gd name="T40" fmla="*/ 24 w 79"/>
                <a:gd name="T41" fmla="*/ 7 h 77"/>
                <a:gd name="T42" fmla="*/ 19 w 79"/>
                <a:gd name="T43" fmla="*/ 11 h 77"/>
                <a:gd name="T44" fmla="*/ 20 w 79"/>
                <a:gd name="T45" fmla="*/ 17 h 77"/>
                <a:gd name="T46" fmla="*/ 19 w 79"/>
                <a:gd name="T47" fmla="*/ 24 h 77"/>
                <a:gd name="T48" fmla="*/ 17 w 79"/>
                <a:gd name="T49" fmla="*/ 28 h 77"/>
                <a:gd name="T50" fmla="*/ 0 w 79"/>
                <a:gd name="T51" fmla="*/ 38 h 77"/>
                <a:gd name="T52" fmla="*/ 1 w 79"/>
                <a:gd name="T53" fmla="*/ 42 h 77"/>
                <a:gd name="T54" fmla="*/ 2 w 79"/>
                <a:gd name="T55" fmla="*/ 49 h 77"/>
                <a:gd name="T56" fmla="*/ 9 w 79"/>
                <a:gd name="T57" fmla="*/ 49 h 77"/>
                <a:gd name="T58" fmla="*/ 25 w 79"/>
                <a:gd name="T59" fmla="*/ 59 h 77"/>
                <a:gd name="T60" fmla="*/ 44 w 79"/>
                <a:gd name="T61" fmla="*/ 73 h 77"/>
                <a:gd name="T62" fmla="*/ 53 w 79"/>
                <a:gd name="T63" fmla="*/ 76 h 77"/>
                <a:gd name="T64" fmla="*/ 63 w 79"/>
                <a:gd name="T65" fmla="*/ 77 h 77"/>
                <a:gd name="T66" fmla="*/ 66 w 79"/>
                <a:gd name="T67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77">
                  <a:moveTo>
                    <a:pt x="66" y="70"/>
                  </a:moveTo>
                  <a:cubicBezTo>
                    <a:pt x="67" y="69"/>
                    <a:pt x="67" y="67"/>
                    <a:pt x="70" y="67"/>
                  </a:cubicBezTo>
                  <a:cubicBezTo>
                    <a:pt x="72" y="67"/>
                    <a:pt x="73" y="68"/>
                    <a:pt x="75" y="70"/>
                  </a:cubicBezTo>
                  <a:cubicBezTo>
                    <a:pt x="76" y="69"/>
                    <a:pt x="77" y="69"/>
                    <a:pt x="79" y="68"/>
                  </a:cubicBezTo>
                  <a:cubicBezTo>
                    <a:pt x="76" y="66"/>
                    <a:pt x="74" y="63"/>
                    <a:pt x="74" y="62"/>
                  </a:cubicBezTo>
                  <a:cubicBezTo>
                    <a:pt x="74" y="59"/>
                    <a:pt x="72" y="58"/>
                    <a:pt x="71" y="56"/>
                  </a:cubicBezTo>
                  <a:cubicBezTo>
                    <a:pt x="71" y="55"/>
                    <a:pt x="73" y="52"/>
                    <a:pt x="72" y="51"/>
                  </a:cubicBezTo>
                  <a:cubicBezTo>
                    <a:pt x="71" y="50"/>
                    <a:pt x="70" y="47"/>
                    <a:pt x="68" y="46"/>
                  </a:cubicBezTo>
                  <a:cubicBezTo>
                    <a:pt x="66" y="46"/>
                    <a:pt x="59" y="42"/>
                    <a:pt x="59" y="40"/>
                  </a:cubicBezTo>
                  <a:cubicBezTo>
                    <a:pt x="59" y="38"/>
                    <a:pt x="57" y="36"/>
                    <a:pt x="55" y="36"/>
                  </a:cubicBezTo>
                  <a:cubicBezTo>
                    <a:pt x="54" y="35"/>
                    <a:pt x="53" y="29"/>
                    <a:pt x="54" y="28"/>
                  </a:cubicBezTo>
                  <a:cubicBezTo>
                    <a:pt x="56" y="28"/>
                    <a:pt x="56" y="22"/>
                    <a:pt x="58" y="22"/>
                  </a:cubicBezTo>
                  <a:cubicBezTo>
                    <a:pt x="59" y="22"/>
                    <a:pt x="58" y="19"/>
                    <a:pt x="59" y="17"/>
                  </a:cubicBezTo>
                  <a:cubicBezTo>
                    <a:pt x="59" y="15"/>
                    <a:pt x="57" y="14"/>
                    <a:pt x="55" y="14"/>
                  </a:cubicBezTo>
                  <a:cubicBezTo>
                    <a:pt x="54" y="14"/>
                    <a:pt x="51" y="12"/>
                    <a:pt x="51" y="10"/>
                  </a:cubicBezTo>
                  <a:cubicBezTo>
                    <a:pt x="51" y="8"/>
                    <a:pt x="48" y="4"/>
                    <a:pt x="48" y="3"/>
                  </a:cubicBezTo>
                  <a:cubicBezTo>
                    <a:pt x="48" y="8"/>
                    <a:pt x="41" y="1"/>
                    <a:pt x="40" y="2"/>
                  </a:cubicBezTo>
                  <a:cubicBezTo>
                    <a:pt x="38" y="3"/>
                    <a:pt x="36" y="0"/>
                    <a:pt x="32" y="1"/>
                  </a:cubicBezTo>
                  <a:cubicBezTo>
                    <a:pt x="30" y="1"/>
                    <a:pt x="30" y="2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0" y="8"/>
                    <a:pt x="19" y="11"/>
                  </a:cubicBezTo>
                  <a:cubicBezTo>
                    <a:pt x="18" y="13"/>
                    <a:pt x="21" y="16"/>
                    <a:pt x="20" y="17"/>
                  </a:cubicBezTo>
                  <a:cubicBezTo>
                    <a:pt x="19" y="19"/>
                    <a:pt x="19" y="22"/>
                    <a:pt x="19" y="24"/>
                  </a:cubicBezTo>
                  <a:cubicBezTo>
                    <a:pt x="19" y="25"/>
                    <a:pt x="17" y="28"/>
                    <a:pt x="17" y="28"/>
                  </a:cubicBezTo>
                  <a:cubicBezTo>
                    <a:pt x="17" y="28"/>
                    <a:pt x="8" y="34"/>
                    <a:pt x="0" y="38"/>
                  </a:cubicBezTo>
                  <a:cubicBezTo>
                    <a:pt x="0" y="39"/>
                    <a:pt x="0" y="40"/>
                    <a:pt x="1" y="42"/>
                  </a:cubicBezTo>
                  <a:cubicBezTo>
                    <a:pt x="1" y="43"/>
                    <a:pt x="2" y="47"/>
                    <a:pt x="2" y="49"/>
                  </a:cubicBezTo>
                  <a:cubicBezTo>
                    <a:pt x="6" y="49"/>
                    <a:pt x="6" y="49"/>
                    <a:pt x="9" y="49"/>
                  </a:cubicBezTo>
                  <a:cubicBezTo>
                    <a:pt x="12" y="50"/>
                    <a:pt x="22" y="57"/>
                    <a:pt x="25" y="59"/>
                  </a:cubicBezTo>
                  <a:cubicBezTo>
                    <a:pt x="27" y="60"/>
                    <a:pt x="41" y="70"/>
                    <a:pt x="44" y="73"/>
                  </a:cubicBezTo>
                  <a:cubicBezTo>
                    <a:pt x="47" y="75"/>
                    <a:pt x="52" y="76"/>
                    <a:pt x="53" y="76"/>
                  </a:cubicBezTo>
                  <a:cubicBezTo>
                    <a:pt x="55" y="76"/>
                    <a:pt x="59" y="77"/>
                    <a:pt x="63" y="77"/>
                  </a:cubicBezTo>
                  <a:cubicBezTo>
                    <a:pt x="64" y="74"/>
                    <a:pt x="65" y="71"/>
                    <a:pt x="66" y="7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4" name="Freeform 279"/>
            <p:cNvSpPr>
              <a:spLocks/>
            </p:cNvSpPr>
            <p:nvPr/>
          </p:nvSpPr>
          <p:spPr bwMode="auto">
            <a:xfrm>
              <a:off x="3044557" y="3854629"/>
              <a:ext cx="55563" cy="70019"/>
            </a:xfrm>
            <a:custGeom>
              <a:avLst/>
              <a:gdLst>
                <a:gd name="T0" fmla="*/ 5 w 15"/>
                <a:gd name="T1" fmla="*/ 11 h 14"/>
                <a:gd name="T2" fmla="*/ 9 w 15"/>
                <a:gd name="T3" fmla="*/ 14 h 14"/>
                <a:gd name="T4" fmla="*/ 15 w 15"/>
                <a:gd name="T5" fmla="*/ 14 h 14"/>
                <a:gd name="T6" fmla="*/ 11 w 15"/>
                <a:gd name="T7" fmla="*/ 4 h 14"/>
                <a:gd name="T8" fmla="*/ 12 w 15"/>
                <a:gd name="T9" fmla="*/ 3 h 14"/>
                <a:gd name="T10" fmla="*/ 7 w 15"/>
                <a:gd name="T11" fmla="*/ 0 h 14"/>
                <a:gd name="T12" fmla="*/ 3 w 15"/>
                <a:gd name="T13" fmla="*/ 3 h 14"/>
                <a:gd name="T14" fmla="*/ 0 w 15"/>
                <a:gd name="T15" fmla="*/ 10 h 14"/>
                <a:gd name="T16" fmla="*/ 5 w 15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5" y="11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1"/>
                    <a:pt x="11" y="6"/>
                    <a:pt x="11" y="4"/>
                  </a:cubicBezTo>
                  <a:cubicBezTo>
                    <a:pt x="11" y="4"/>
                    <a:pt x="12" y="3"/>
                    <a:pt x="12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1" y="7"/>
                    <a:pt x="0" y="10"/>
                  </a:cubicBezTo>
                  <a:cubicBezTo>
                    <a:pt x="2" y="10"/>
                    <a:pt x="5" y="11"/>
                    <a:pt x="5" y="11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5" name="Freeform 280"/>
            <p:cNvSpPr>
              <a:spLocks noEditPoints="1"/>
            </p:cNvSpPr>
            <p:nvPr/>
          </p:nvSpPr>
          <p:spPr bwMode="auto">
            <a:xfrm>
              <a:off x="1501507" y="2844669"/>
              <a:ext cx="442913" cy="498619"/>
            </a:xfrm>
            <a:custGeom>
              <a:avLst/>
              <a:gdLst>
                <a:gd name="T0" fmla="*/ 103 w 118"/>
                <a:gd name="T1" fmla="*/ 23 h 99"/>
                <a:gd name="T2" fmla="*/ 99 w 118"/>
                <a:gd name="T3" fmla="*/ 21 h 99"/>
                <a:gd name="T4" fmla="*/ 94 w 118"/>
                <a:gd name="T5" fmla="*/ 19 h 99"/>
                <a:gd name="T6" fmla="*/ 86 w 118"/>
                <a:gd name="T7" fmla="*/ 17 h 99"/>
                <a:gd name="T8" fmla="*/ 81 w 118"/>
                <a:gd name="T9" fmla="*/ 15 h 99"/>
                <a:gd name="T10" fmla="*/ 79 w 118"/>
                <a:gd name="T11" fmla="*/ 11 h 99"/>
                <a:gd name="T12" fmla="*/ 76 w 118"/>
                <a:gd name="T13" fmla="*/ 13 h 99"/>
                <a:gd name="T14" fmla="*/ 73 w 118"/>
                <a:gd name="T15" fmla="*/ 10 h 99"/>
                <a:gd name="T16" fmla="*/ 68 w 118"/>
                <a:gd name="T17" fmla="*/ 7 h 99"/>
                <a:gd name="T18" fmla="*/ 64 w 118"/>
                <a:gd name="T19" fmla="*/ 4 h 99"/>
                <a:gd name="T20" fmla="*/ 61 w 118"/>
                <a:gd name="T21" fmla="*/ 1 h 99"/>
                <a:gd name="T22" fmla="*/ 60 w 118"/>
                <a:gd name="T23" fmla="*/ 0 h 99"/>
                <a:gd name="T24" fmla="*/ 58 w 118"/>
                <a:gd name="T25" fmla="*/ 0 h 99"/>
                <a:gd name="T26" fmla="*/ 54 w 118"/>
                <a:gd name="T27" fmla="*/ 7 h 99"/>
                <a:gd name="T28" fmla="*/ 45 w 118"/>
                <a:gd name="T29" fmla="*/ 13 h 99"/>
                <a:gd name="T30" fmla="*/ 40 w 118"/>
                <a:gd name="T31" fmla="*/ 19 h 99"/>
                <a:gd name="T32" fmla="*/ 30 w 118"/>
                <a:gd name="T33" fmla="*/ 15 h 99"/>
                <a:gd name="T34" fmla="*/ 25 w 118"/>
                <a:gd name="T35" fmla="*/ 18 h 99"/>
                <a:gd name="T36" fmla="*/ 26 w 118"/>
                <a:gd name="T37" fmla="*/ 27 h 99"/>
                <a:gd name="T38" fmla="*/ 19 w 118"/>
                <a:gd name="T39" fmla="*/ 27 h 99"/>
                <a:gd name="T40" fmla="*/ 14 w 118"/>
                <a:gd name="T41" fmla="*/ 24 h 99"/>
                <a:gd name="T42" fmla="*/ 7 w 118"/>
                <a:gd name="T43" fmla="*/ 25 h 99"/>
                <a:gd name="T44" fmla="*/ 2 w 118"/>
                <a:gd name="T45" fmla="*/ 29 h 99"/>
                <a:gd name="T46" fmla="*/ 3 w 118"/>
                <a:gd name="T47" fmla="*/ 34 h 99"/>
                <a:gd name="T48" fmla="*/ 13 w 118"/>
                <a:gd name="T49" fmla="*/ 37 h 99"/>
                <a:gd name="T50" fmla="*/ 20 w 118"/>
                <a:gd name="T51" fmla="*/ 39 h 99"/>
                <a:gd name="T52" fmla="*/ 23 w 118"/>
                <a:gd name="T53" fmla="*/ 43 h 99"/>
                <a:gd name="T54" fmla="*/ 29 w 118"/>
                <a:gd name="T55" fmla="*/ 50 h 99"/>
                <a:gd name="T56" fmla="*/ 31 w 118"/>
                <a:gd name="T57" fmla="*/ 56 h 99"/>
                <a:gd name="T58" fmla="*/ 30 w 118"/>
                <a:gd name="T59" fmla="*/ 66 h 99"/>
                <a:gd name="T60" fmla="*/ 26 w 118"/>
                <a:gd name="T61" fmla="*/ 80 h 99"/>
                <a:gd name="T62" fmla="*/ 26 w 118"/>
                <a:gd name="T63" fmla="*/ 80 h 99"/>
                <a:gd name="T64" fmla="*/ 30 w 118"/>
                <a:gd name="T65" fmla="*/ 82 h 99"/>
                <a:gd name="T66" fmla="*/ 38 w 118"/>
                <a:gd name="T67" fmla="*/ 86 h 99"/>
                <a:gd name="T68" fmla="*/ 45 w 118"/>
                <a:gd name="T69" fmla="*/ 86 h 99"/>
                <a:gd name="T70" fmla="*/ 48 w 118"/>
                <a:gd name="T71" fmla="*/ 86 h 99"/>
                <a:gd name="T72" fmla="*/ 58 w 118"/>
                <a:gd name="T73" fmla="*/ 89 h 99"/>
                <a:gd name="T74" fmla="*/ 66 w 118"/>
                <a:gd name="T75" fmla="*/ 89 h 99"/>
                <a:gd name="T76" fmla="*/ 66 w 118"/>
                <a:gd name="T77" fmla="*/ 87 h 99"/>
                <a:gd name="T78" fmla="*/ 72 w 118"/>
                <a:gd name="T79" fmla="*/ 79 h 99"/>
                <a:gd name="T80" fmla="*/ 87 w 118"/>
                <a:gd name="T81" fmla="*/ 82 h 99"/>
                <a:gd name="T82" fmla="*/ 96 w 118"/>
                <a:gd name="T83" fmla="*/ 79 h 99"/>
                <a:gd name="T84" fmla="*/ 101 w 118"/>
                <a:gd name="T85" fmla="*/ 76 h 99"/>
                <a:gd name="T86" fmla="*/ 102 w 118"/>
                <a:gd name="T87" fmla="*/ 73 h 99"/>
                <a:gd name="T88" fmla="*/ 99 w 118"/>
                <a:gd name="T89" fmla="*/ 72 h 99"/>
                <a:gd name="T90" fmla="*/ 97 w 118"/>
                <a:gd name="T91" fmla="*/ 68 h 99"/>
                <a:gd name="T92" fmla="*/ 94 w 118"/>
                <a:gd name="T93" fmla="*/ 64 h 99"/>
                <a:gd name="T94" fmla="*/ 96 w 118"/>
                <a:gd name="T95" fmla="*/ 62 h 99"/>
                <a:gd name="T96" fmla="*/ 98 w 118"/>
                <a:gd name="T97" fmla="*/ 59 h 99"/>
                <a:gd name="T98" fmla="*/ 97 w 118"/>
                <a:gd name="T99" fmla="*/ 55 h 99"/>
                <a:gd name="T100" fmla="*/ 95 w 118"/>
                <a:gd name="T101" fmla="*/ 51 h 99"/>
                <a:gd name="T102" fmla="*/ 92 w 118"/>
                <a:gd name="T103" fmla="*/ 50 h 99"/>
                <a:gd name="T104" fmla="*/ 91 w 118"/>
                <a:gd name="T105" fmla="*/ 48 h 99"/>
                <a:gd name="T106" fmla="*/ 96 w 118"/>
                <a:gd name="T107" fmla="*/ 41 h 99"/>
                <a:gd name="T108" fmla="*/ 100 w 118"/>
                <a:gd name="T109" fmla="*/ 38 h 99"/>
                <a:gd name="T110" fmla="*/ 102 w 118"/>
                <a:gd name="T111" fmla="*/ 32 h 99"/>
                <a:gd name="T112" fmla="*/ 105 w 118"/>
                <a:gd name="T113" fmla="*/ 25 h 99"/>
                <a:gd name="T114" fmla="*/ 103 w 118"/>
                <a:gd name="T115" fmla="*/ 23 h 99"/>
                <a:gd name="T116" fmla="*/ 116 w 118"/>
                <a:gd name="T117" fmla="*/ 83 h 99"/>
                <a:gd name="T118" fmla="*/ 111 w 118"/>
                <a:gd name="T119" fmla="*/ 87 h 99"/>
                <a:gd name="T120" fmla="*/ 114 w 118"/>
                <a:gd name="T121" fmla="*/ 98 h 99"/>
                <a:gd name="T122" fmla="*/ 116 w 118"/>
                <a:gd name="T123" fmla="*/ 8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8" h="99">
                  <a:moveTo>
                    <a:pt x="103" y="23"/>
                  </a:moveTo>
                  <a:cubicBezTo>
                    <a:pt x="102" y="23"/>
                    <a:pt x="101" y="21"/>
                    <a:pt x="99" y="21"/>
                  </a:cubicBezTo>
                  <a:cubicBezTo>
                    <a:pt x="97" y="21"/>
                    <a:pt x="95" y="20"/>
                    <a:pt x="94" y="19"/>
                  </a:cubicBezTo>
                  <a:cubicBezTo>
                    <a:pt x="93" y="17"/>
                    <a:pt x="87" y="17"/>
                    <a:pt x="86" y="17"/>
                  </a:cubicBezTo>
                  <a:cubicBezTo>
                    <a:pt x="84" y="18"/>
                    <a:pt x="83" y="14"/>
                    <a:pt x="81" y="15"/>
                  </a:cubicBezTo>
                  <a:cubicBezTo>
                    <a:pt x="80" y="15"/>
                    <a:pt x="79" y="12"/>
                    <a:pt x="79" y="11"/>
                  </a:cubicBezTo>
                  <a:cubicBezTo>
                    <a:pt x="79" y="9"/>
                    <a:pt x="77" y="12"/>
                    <a:pt x="76" y="13"/>
                  </a:cubicBezTo>
                  <a:cubicBezTo>
                    <a:pt x="74" y="13"/>
                    <a:pt x="73" y="11"/>
                    <a:pt x="73" y="10"/>
                  </a:cubicBezTo>
                  <a:cubicBezTo>
                    <a:pt x="73" y="9"/>
                    <a:pt x="70" y="8"/>
                    <a:pt x="68" y="7"/>
                  </a:cubicBezTo>
                  <a:cubicBezTo>
                    <a:pt x="67" y="6"/>
                    <a:pt x="65" y="3"/>
                    <a:pt x="64" y="4"/>
                  </a:cubicBezTo>
                  <a:cubicBezTo>
                    <a:pt x="63" y="6"/>
                    <a:pt x="61" y="3"/>
                    <a:pt x="61" y="1"/>
                  </a:cubicBezTo>
                  <a:cubicBezTo>
                    <a:pt x="61" y="1"/>
                    <a:pt x="61" y="1"/>
                    <a:pt x="60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6" y="0"/>
                    <a:pt x="53" y="3"/>
                    <a:pt x="54" y="7"/>
                  </a:cubicBezTo>
                  <a:cubicBezTo>
                    <a:pt x="54" y="12"/>
                    <a:pt x="50" y="13"/>
                    <a:pt x="45" y="13"/>
                  </a:cubicBezTo>
                  <a:cubicBezTo>
                    <a:pt x="40" y="13"/>
                    <a:pt x="42" y="17"/>
                    <a:pt x="40" y="19"/>
                  </a:cubicBezTo>
                  <a:cubicBezTo>
                    <a:pt x="38" y="20"/>
                    <a:pt x="31" y="18"/>
                    <a:pt x="30" y="15"/>
                  </a:cubicBezTo>
                  <a:cubicBezTo>
                    <a:pt x="29" y="13"/>
                    <a:pt x="23" y="15"/>
                    <a:pt x="25" y="18"/>
                  </a:cubicBezTo>
                  <a:cubicBezTo>
                    <a:pt x="28" y="21"/>
                    <a:pt x="28" y="26"/>
                    <a:pt x="26" y="27"/>
                  </a:cubicBezTo>
                  <a:cubicBezTo>
                    <a:pt x="25" y="28"/>
                    <a:pt x="21" y="25"/>
                    <a:pt x="19" y="27"/>
                  </a:cubicBezTo>
                  <a:cubicBezTo>
                    <a:pt x="17" y="28"/>
                    <a:pt x="17" y="25"/>
                    <a:pt x="14" y="24"/>
                  </a:cubicBezTo>
                  <a:cubicBezTo>
                    <a:pt x="12" y="23"/>
                    <a:pt x="11" y="25"/>
                    <a:pt x="7" y="25"/>
                  </a:cubicBezTo>
                  <a:cubicBezTo>
                    <a:pt x="2" y="25"/>
                    <a:pt x="0" y="27"/>
                    <a:pt x="2" y="29"/>
                  </a:cubicBezTo>
                  <a:cubicBezTo>
                    <a:pt x="3" y="31"/>
                    <a:pt x="1" y="32"/>
                    <a:pt x="3" y="34"/>
                  </a:cubicBezTo>
                  <a:cubicBezTo>
                    <a:pt x="4" y="35"/>
                    <a:pt x="9" y="35"/>
                    <a:pt x="13" y="37"/>
                  </a:cubicBezTo>
                  <a:cubicBezTo>
                    <a:pt x="17" y="39"/>
                    <a:pt x="18" y="38"/>
                    <a:pt x="20" y="39"/>
                  </a:cubicBezTo>
                  <a:cubicBezTo>
                    <a:pt x="22" y="41"/>
                    <a:pt x="23" y="40"/>
                    <a:pt x="23" y="43"/>
                  </a:cubicBezTo>
                  <a:cubicBezTo>
                    <a:pt x="23" y="46"/>
                    <a:pt x="25" y="49"/>
                    <a:pt x="29" y="50"/>
                  </a:cubicBezTo>
                  <a:cubicBezTo>
                    <a:pt x="33" y="51"/>
                    <a:pt x="30" y="53"/>
                    <a:pt x="31" y="56"/>
                  </a:cubicBezTo>
                  <a:cubicBezTo>
                    <a:pt x="33" y="58"/>
                    <a:pt x="30" y="62"/>
                    <a:pt x="30" y="66"/>
                  </a:cubicBezTo>
                  <a:cubicBezTo>
                    <a:pt x="31" y="69"/>
                    <a:pt x="28" y="79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8" y="81"/>
                    <a:pt x="30" y="82"/>
                    <a:pt x="30" y="82"/>
                  </a:cubicBezTo>
                  <a:cubicBezTo>
                    <a:pt x="32" y="84"/>
                    <a:pt x="36" y="85"/>
                    <a:pt x="38" y="86"/>
                  </a:cubicBezTo>
                  <a:cubicBezTo>
                    <a:pt x="41" y="88"/>
                    <a:pt x="45" y="87"/>
                    <a:pt x="45" y="86"/>
                  </a:cubicBezTo>
                  <a:cubicBezTo>
                    <a:pt x="45" y="84"/>
                    <a:pt x="47" y="85"/>
                    <a:pt x="48" y="86"/>
                  </a:cubicBezTo>
                  <a:cubicBezTo>
                    <a:pt x="50" y="88"/>
                    <a:pt x="55" y="88"/>
                    <a:pt x="58" y="89"/>
                  </a:cubicBezTo>
                  <a:cubicBezTo>
                    <a:pt x="60" y="89"/>
                    <a:pt x="63" y="89"/>
                    <a:pt x="66" y="89"/>
                  </a:cubicBezTo>
                  <a:cubicBezTo>
                    <a:pt x="66" y="88"/>
                    <a:pt x="66" y="88"/>
                    <a:pt x="66" y="87"/>
                  </a:cubicBezTo>
                  <a:cubicBezTo>
                    <a:pt x="64" y="82"/>
                    <a:pt x="68" y="80"/>
                    <a:pt x="72" y="79"/>
                  </a:cubicBezTo>
                  <a:cubicBezTo>
                    <a:pt x="76" y="78"/>
                    <a:pt x="85" y="81"/>
                    <a:pt x="87" y="82"/>
                  </a:cubicBezTo>
                  <a:cubicBezTo>
                    <a:pt x="89" y="84"/>
                    <a:pt x="92" y="83"/>
                    <a:pt x="96" y="79"/>
                  </a:cubicBezTo>
                  <a:cubicBezTo>
                    <a:pt x="98" y="77"/>
                    <a:pt x="100" y="76"/>
                    <a:pt x="101" y="76"/>
                  </a:cubicBezTo>
                  <a:cubicBezTo>
                    <a:pt x="102" y="75"/>
                    <a:pt x="102" y="74"/>
                    <a:pt x="102" y="73"/>
                  </a:cubicBezTo>
                  <a:cubicBezTo>
                    <a:pt x="103" y="72"/>
                    <a:pt x="100" y="72"/>
                    <a:pt x="99" y="72"/>
                  </a:cubicBezTo>
                  <a:cubicBezTo>
                    <a:pt x="97" y="72"/>
                    <a:pt x="96" y="70"/>
                    <a:pt x="97" y="68"/>
                  </a:cubicBezTo>
                  <a:cubicBezTo>
                    <a:pt x="98" y="66"/>
                    <a:pt x="96" y="66"/>
                    <a:pt x="94" y="64"/>
                  </a:cubicBezTo>
                  <a:cubicBezTo>
                    <a:pt x="93" y="62"/>
                    <a:pt x="95" y="62"/>
                    <a:pt x="96" y="62"/>
                  </a:cubicBezTo>
                  <a:cubicBezTo>
                    <a:pt x="97" y="61"/>
                    <a:pt x="99" y="59"/>
                    <a:pt x="98" y="59"/>
                  </a:cubicBezTo>
                  <a:cubicBezTo>
                    <a:pt x="97" y="58"/>
                    <a:pt x="96" y="57"/>
                    <a:pt x="97" y="55"/>
                  </a:cubicBezTo>
                  <a:cubicBezTo>
                    <a:pt x="98" y="53"/>
                    <a:pt x="95" y="52"/>
                    <a:pt x="95" y="51"/>
                  </a:cubicBezTo>
                  <a:cubicBezTo>
                    <a:pt x="95" y="49"/>
                    <a:pt x="93" y="48"/>
                    <a:pt x="92" y="50"/>
                  </a:cubicBezTo>
                  <a:cubicBezTo>
                    <a:pt x="90" y="52"/>
                    <a:pt x="90" y="51"/>
                    <a:pt x="91" y="48"/>
                  </a:cubicBezTo>
                  <a:cubicBezTo>
                    <a:pt x="92" y="45"/>
                    <a:pt x="96" y="43"/>
                    <a:pt x="96" y="41"/>
                  </a:cubicBezTo>
                  <a:cubicBezTo>
                    <a:pt x="96" y="40"/>
                    <a:pt x="98" y="38"/>
                    <a:pt x="100" y="38"/>
                  </a:cubicBezTo>
                  <a:cubicBezTo>
                    <a:pt x="102" y="38"/>
                    <a:pt x="101" y="34"/>
                    <a:pt x="102" y="32"/>
                  </a:cubicBezTo>
                  <a:cubicBezTo>
                    <a:pt x="102" y="30"/>
                    <a:pt x="103" y="27"/>
                    <a:pt x="105" y="25"/>
                  </a:cubicBezTo>
                  <a:cubicBezTo>
                    <a:pt x="107" y="23"/>
                    <a:pt x="104" y="22"/>
                    <a:pt x="103" y="23"/>
                  </a:cubicBezTo>
                  <a:close/>
                  <a:moveTo>
                    <a:pt x="116" y="83"/>
                  </a:moveTo>
                  <a:cubicBezTo>
                    <a:pt x="115" y="83"/>
                    <a:pt x="114" y="85"/>
                    <a:pt x="111" y="87"/>
                  </a:cubicBezTo>
                  <a:cubicBezTo>
                    <a:pt x="108" y="89"/>
                    <a:pt x="111" y="99"/>
                    <a:pt x="114" y="98"/>
                  </a:cubicBezTo>
                  <a:cubicBezTo>
                    <a:pt x="118" y="98"/>
                    <a:pt x="117" y="83"/>
                    <a:pt x="116" y="83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6" name="Freeform 312"/>
            <p:cNvSpPr>
              <a:spLocks noEditPoints="1"/>
            </p:cNvSpPr>
            <p:nvPr/>
          </p:nvSpPr>
          <p:spPr bwMode="auto">
            <a:xfrm>
              <a:off x="1366569" y="3226589"/>
              <a:ext cx="385763" cy="371312"/>
            </a:xfrm>
            <a:custGeom>
              <a:avLst/>
              <a:gdLst>
                <a:gd name="T0" fmla="*/ 102 w 103"/>
                <a:gd name="T1" fmla="*/ 13 h 74"/>
                <a:gd name="T2" fmla="*/ 94 w 103"/>
                <a:gd name="T3" fmla="*/ 13 h 74"/>
                <a:gd name="T4" fmla="*/ 84 w 103"/>
                <a:gd name="T5" fmla="*/ 10 h 74"/>
                <a:gd name="T6" fmla="*/ 81 w 103"/>
                <a:gd name="T7" fmla="*/ 10 h 74"/>
                <a:gd name="T8" fmla="*/ 74 w 103"/>
                <a:gd name="T9" fmla="*/ 10 h 74"/>
                <a:gd name="T10" fmla="*/ 66 w 103"/>
                <a:gd name="T11" fmla="*/ 6 h 74"/>
                <a:gd name="T12" fmla="*/ 62 w 103"/>
                <a:gd name="T13" fmla="*/ 4 h 74"/>
                <a:gd name="T14" fmla="*/ 48 w 103"/>
                <a:gd name="T15" fmla="*/ 3 h 74"/>
                <a:gd name="T16" fmla="*/ 21 w 103"/>
                <a:gd name="T17" fmla="*/ 2 h 74"/>
                <a:gd name="T18" fmla="*/ 12 w 103"/>
                <a:gd name="T19" fmla="*/ 0 h 74"/>
                <a:gd name="T20" fmla="*/ 5 w 103"/>
                <a:gd name="T21" fmla="*/ 4 h 74"/>
                <a:gd name="T22" fmla="*/ 3 w 103"/>
                <a:gd name="T23" fmla="*/ 10 h 74"/>
                <a:gd name="T24" fmla="*/ 5 w 103"/>
                <a:gd name="T25" fmla="*/ 18 h 74"/>
                <a:gd name="T26" fmla="*/ 7 w 103"/>
                <a:gd name="T27" fmla="*/ 17 h 74"/>
                <a:gd name="T28" fmla="*/ 10 w 103"/>
                <a:gd name="T29" fmla="*/ 17 h 74"/>
                <a:gd name="T30" fmla="*/ 15 w 103"/>
                <a:gd name="T31" fmla="*/ 18 h 74"/>
                <a:gd name="T32" fmla="*/ 18 w 103"/>
                <a:gd name="T33" fmla="*/ 18 h 74"/>
                <a:gd name="T34" fmla="*/ 23 w 103"/>
                <a:gd name="T35" fmla="*/ 19 h 74"/>
                <a:gd name="T36" fmla="*/ 25 w 103"/>
                <a:gd name="T37" fmla="*/ 22 h 74"/>
                <a:gd name="T38" fmla="*/ 20 w 103"/>
                <a:gd name="T39" fmla="*/ 27 h 74"/>
                <a:gd name="T40" fmla="*/ 20 w 103"/>
                <a:gd name="T41" fmla="*/ 34 h 74"/>
                <a:gd name="T42" fmla="*/ 19 w 103"/>
                <a:gd name="T43" fmla="*/ 40 h 74"/>
                <a:gd name="T44" fmla="*/ 17 w 103"/>
                <a:gd name="T45" fmla="*/ 43 h 74"/>
                <a:gd name="T46" fmla="*/ 19 w 103"/>
                <a:gd name="T47" fmla="*/ 47 h 74"/>
                <a:gd name="T48" fmla="*/ 17 w 103"/>
                <a:gd name="T49" fmla="*/ 52 h 74"/>
                <a:gd name="T50" fmla="*/ 19 w 103"/>
                <a:gd name="T51" fmla="*/ 56 h 74"/>
                <a:gd name="T52" fmla="*/ 16 w 103"/>
                <a:gd name="T53" fmla="*/ 61 h 74"/>
                <a:gd name="T54" fmla="*/ 17 w 103"/>
                <a:gd name="T55" fmla="*/ 63 h 74"/>
                <a:gd name="T56" fmla="*/ 21 w 103"/>
                <a:gd name="T57" fmla="*/ 64 h 74"/>
                <a:gd name="T58" fmla="*/ 31 w 103"/>
                <a:gd name="T59" fmla="*/ 73 h 74"/>
                <a:gd name="T60" fmla="*/ 33 w 103"/>
                <a:gd name="T61" fmla="*/ 70 h 74"/>
                <a:gd name="T62" fmla="*/ 37 w 103"/>
                <a:gd name="T63" fmla="*/ 70 h 74"/>
                <a:gd name="T64" fmla="*/ 45 w 103"/>
                <a:gd name="T65" fmla="*/ 67 h 74"/>
                <a:gd name="T66" fmla="*/ 55 w 103"/>
                <a:gd name="T67" fmla="*/ 67 h 74"/>
                <a:gd name="T68" fmla="*/ 61 w 103"/>
                <a:gd name="T69" fmla="*/ 64 h 74"/>
                <a:gd name="T70" fmla="*/ 67 w 103"/>
                <a:gd name="T71" fmla="*/ 60 h 74"/>
                <a:gd name="T72" fmla="*/ 70 w 103"/>
                <a:gd name="T73" fmla="*/ 54 h 74"/>
                <a:gd name="T74" fmla="*/ 76 w 103"/>
                <a:gd name="T75" fmla="*/ 48 h 74"/>
                <a:gd name="T76" fmla="*/ 76 w 103"/>
                <a:gd name="T77" fmla="*/ 36 h 74"/>
                <a:gd name="T78" fmla="*/ 83 w 103"/>
                <a:gd name="T79" fmla="*/ 28 h 74"/>
                <a:gd name="T80" fmla="*/ 90 w 103"/>
                <a:gd name="T81" fmla="*/ 24 h 74"/>
                <a:gd name="T82" fmla="*/ 99 w 103"/>
                <a:gd name="T83" fmla="*/ 20 h 74"/>
                <a:gd name="T84" fmla="*/ 102 w 103"/>
                <a:gd name="T85" fmla="*/ 13 h 74"/>
                <a:gd name="T86" fmla="*/ 103 w 103"/>
                <a:gd name="T87" fmla="*/ 39 h 74"/>
                <a:gd name="T88" fmla="*/ 96 w 103"/>
                <a:gd name="T89" fmla="*/ 41 h 74"/>
                <a:gd name="T90" fmla="*/ 103 w 103"/>
                <a:gd name="T91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" h="74">
                  <a:moveTo>
                    <a:pt x="102" y="13"/>
                  </a:moveTo>
                  <a:cubicBezTo>
                    <a:pt x="99" y="13"/>
                    <a:pt x="96" y="13"/>
                    <a:pt x="94" y="13"/>
                  </a:cubicBezTo>
                  <a:cubicBezTo>
                    <a:pt x="91" y="12"/>
                    <a:pt x="86" y="12"/>
                    <a:pt x="84" y="10"/>
                  </a:cubicBezTo>
                  <a:cubicBezTo>
                    <a:pt x="83" y="9"/>
                    <a:pt x="81" y="8"/>
                    <a:pt x="81" y="10"/>
                  </a:cubicBezTo>
                  <a:cubicBezTo>
                    <a:pt x="81" y="11"/>
                    <a:pt x="77" y="12"/>
                    <a:pt x="74" y="10"/>
                  </a:cubicBezTo>
                  <a:cubicBezTo>
                    <a:pt x="72" y="9"/>
                    <a:pt x="68" y="8"/>
                    <a:pt x="66" y="6"/>
                  </a:cubicBezTo>
                  <a:cubicBezTo>
                    <a:pt x="66" y="6"/>
                    <a:pt x="64" y="5"/>
                    <a:pt x="62" y="4"/>
                  </a:cubicBezTo>
                  <a:cubicBezTo>
                    <a:pt x="59" y="5"/>
                    <a:pt x="53" y="2"/>
                    <a:pt x="48" y="3"/>
                  </a:cubicBezTo>
                  <a:cubicBezTo>
                    <a:pt x="43" y="3"/>
                    <a:pt x="28" y="2"/>
                    <a:pt x="21" y="2"/>
                  </a:cubicBezTo>
                  <a:cubicBezTo>
                    <a:pt x="15" y="3"/>
                    <a:pt x="15" y="0"/>
                    <a:pt x="12" y="0"/>
                  </a:cubicBezTo>
                  <a:cubicBezTo>
                    <a:pt x="8" y="0"/>
                    <a:pt x="10" y="4"/>
                    <a:pt x="5" y="4"/>
                  </a:cubicBezTo>
                  <a:cubicBezTo>
                    <a:pt x="0" y="4"/>
                    <a:pt x="0" y="7"/>
                    <a:pt x="3" y="10"/>
                  </a:cubicBezTo>
                  <a:cubicBezTo>
                    <a:pt x="5" y="11"/>
                    <a:pt x="5" y="15"/>
                    <a:pt x="5" y="18"/>
                  </a:cubicBezTo>
                  <a:cubicBezTo>
                    <a:pt x="6" y="18"/>
                    <a:pt x="6" y="17"/>
                    <a:pt x="7" y="17"/>
                  </a:cubicBezTo>
                  <a:cubicBezTo>
                    <a:pt x="8" y="15"/>
                    <a:pt x="10" y="15"/>
                    <a:pt x="10" y="17"/>
                  </a:cubicBezTo>
                  <a:cubicBezTo>
                    <a:pt x="10" y="19"/>
                    <a:pt x="13" y="18"/>
                    <a:pt x="15" y="18"/>
                  </a:cubicBezTo>
                  <a:cubicBezTo>
                    <a:pt x="16" y="18"/>
                    <a:pt x="16" y="20"/>
                    <a:pt x="18" y="18"/>
                  </a:cubicBezTo>
                  <a:cubicBezTo>
                    <a:pt x="20" y="17"/>
                    <a:pt x="23" y="17"/>
                    <a:pt x="23" y="19"/>
                  </a:cubicBezTo>
                  <a:cubicBezTo>
                    <a:pt x="23" y="21"/>
                    <a:pt x="27" y="20"/>
                    <a:pt x="25" y="22"/>
                  </a:cubicBezTo>
                  <a:cubicBezTo>
                    <a:pt x="22" y="25"/>
                    <a:pt x="20" y="25"/>
                    <a:pt x="20" y="27"/>
                  </a:cubicBezTo>
                  <a:cubicBezTo>
                    <a:pt x="20" y="29"/>
                    <a:pt x="22" y="32"/>
                    <a:pt x="20" y="34"/>
                  </a:cubicBezTo>
                  <a:cubicBezTo>
                    <a:pt x="18" y="36"/>
                    <a:pt x="21" y="40"/>
                    <a:pt x="19" y="40"/>
                  </a:cubicBezTo>
                  <a:cubicBezTo>
                    <a:pt x="17" y="40"/>
                    <a:pt x="14" y="41"/>
                    <a:pt x="17" y="43"/>
                  </a:cubicBezTo>
                  <a:cubicBezTo>
                    <a:pt x="19" y="45"/>
                    <a:pt x="21" y="47"/>
                    <a:pt x="19" y="47"/>
                  </a:cubicBezTo>
                  <a:cubicBezTo>
                    <a:pt x="17" y="47"/>
                    <a:pt x="16" y="51"/>
                    <a:pt x="17" y="52"/>
                  </a:cubicBezTo>
                  <a:cubicBezTo>
                    <a:pt x="18" y="53"/>
                    <a:pt x="22" y="55"/>
                    <a:pt x="19" y="56"/>
                  </a:cubicBezTo>
                  <a:cubicBezTo>
                    <a:pt x="16" y="56"/>
                    <a:pt x="16" y="59"/>
                    <a:pt x="16" y="61"/>
                  </a:cubicBezTo>
                  <a:cubicBezTo>
                    <a:pt x="16" y="61"/>
                    <a:pt x="16" y="62"/>
                    <a:pt x="17" y="63"/>
                  </a:cubicBezTo>
                  <a:cubicBezTo>
                    <a:pt x="18" y="63"/>
                    <a:pt x="20" y="63"/>
                    <a:pt x="21" y="64"/>
                  </a:cubicBezTo>
                  <a:cubicBezTo>
                    <a:pt x="24" y="65"/>
                    <a:pt x="26" y="74"/>
                    <a:pt x="31" y="73"/>
                  </a:cubicBezTo>
                  <a:cubicBezTo>
                    <a:pt x="33" y="73"/>
                    <a:pt x="32" y="71"/>
                    <a:pt x="33" y="70"/>
                  </a:cubicBezTo>
                  <a:cubicBezTo>
                    <a:pt x="34" y="69"/>
                    <a:pt x="35" y="70"/>
                    <a:pt x="37" y="70"/>
                  </a:cubicBezTo>
                  <a:cubicBezTo>
                    <a:pt x="39" y="70"/>
                    <a:pt x="40" y="67"/>
                    <a:pt x="45" y="67"/>
                  </a:cubicBezTo>
                  <a:cubicBezTo>
                    <a:pt x="49" y="67"/>
                    <a:pt x="52" y="67"/>
                    <a:pt x="55" y="67"/>
                  </a:cubicBezTo>
                  <a:cubicBezTo>
                    <a:pt x="58" y="67"/>
                    <a:pt x="60" y="66"/>
                    <a:pt x="61" y="64"/>
                  </a:cubicBezTo>
                  <a:cubicBezTo>
                    <a:pt x="61" y="62"/>
                    <a:pt x="64" y="60"/>
                    <a:pt x="67" y="60"/>
                  </a:cubicBezTo>
                  <a:cubicBezTo>
                    <a:pt x="70" y="59"/>
                    <a:pt x="70" y="56"/>
                    <a:pt x="70" y="54"/>
                  </a:cubicBezTo>
                  <a:cubicBezTo>
                    <a:pt x="70" y="52"/>
                    <a:pt x="76" y="49"/>
                    <a:pt x="76" y="48"/>
                  </a:cubicBezTo>
                  <a:cubicBezTo>
                    <a:pt x="76" y="46"/>
                    <a:pt x="73" y="41"/>
                    <a:pt x="76" y="36"/>
                  </a:cubicBezTo>
                  <a:cubicBezTo>
                    <a:pt x="79" y="31"/>
                    <a:pt x="83" y="31"/>
                    <a:pt x="83" y="28"/>
                  </a:cubicBezTo>
                  <a:cubicBezTo>
                    <a:pt x="83" y="26"/>
                    <a:pt x="86" y="25"/>
                    <a:pt x="90" y="24"/>
                  </a:cubicBezTo>
                  <a:cubicBezTo>
                    <a:pt x="94" y="24"/>
                    <a:pt x="95" y="21"/>
                    <a:pt x="99" y="20"/>
                  </a:cubicBezTo>
                  <a:cubicBezTo>
                    <a:pt x="102" y="19"/>
                    <a:pt x="103" y="16"/>
                    <a:pt x="102" y="13"/>
                  </a:cubicBezTo>
                  <a:close/>
                  <a:moveTo>
                    <a:pt x="103" y="39"/>
                  </a:moveTo>
                  <a:cubicBezTo>
                    <a:pt x="102" y="35"/>
                    <a:pt x="94" y="40"/>
                    <a:pt x="96" y="41"/>
                  </a:cubicBezTo>
                  <a:cubicBezTo>
                    <a:pt x="99" y="44"/>
                    <a:pt x="103" y="43"/>
                    <a:pt x="103" y="39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7" name="Freeform 313"/>
            <p:cNvSpPr>
              <a:spLocks/>
            </p:cNvSpPr>
            <p:nvPr/>
          </p:nvSpPr>
          <p:spPr bwMode="auto">
            <a:xfrm>
              <a:off x="2041252" y="3065330"/>
              <a:ext cx="101600" cy="76385"/>
            </a:xfrm>
            <a:custGeom>
              <a:avLst/>
              <a:gdLst>
                <a:gd name="T0" fmla="*/ 0 w 27"/>
                <a:gd name="T1" fmla="*/ 13 h 15"/>
                <a:gd name="T2" fmla="*/ 5 w 27"/>
                <a:gd name="T3" fmla="*/ 13 h 15"/>
                <a:gd name="T4" fmla="*/ 6 w 27"/>
                <a:gd name="T5" fmla="*/ 15 h 15"/>
                <a:gd name="T6" fmla="*/ 12 w 27"/>
                <a:gd name="T7" fmla="*/ 14 h 15"/>
                <a:gd name="T8" fmla="*/ 17 w 27"/>
                <a:gd name="T9" fmla="*/ 14 h 15"/>
                <a:gd name="T10" fmla="*/ 20 w 27"/>
                <a:gd name="T11" fmla="*/ 11 h 15"/>
                <a:gd name="T12" fmla="*/ 22 w 27"/>
                <a:gd name="T13" fmla="*/ 7 h 15"/>
                <a:gd name="T14" fmla="*/ 27 w 27"/>
                <a:gd name="T15" fmla="*/ 3 h 15"/>
                <a:gd name="T16" fmla="*/ 25 w 27"/>
                <a:gd name="T17" fmla="*/ 0 h 15"/>
                <a:gd name="T18" fmla="*/ 19 w 27"/>
                <a:gd name="T19" fmla="*/ 2 h 15"/>
                <a:gd name="T20" fmla="*/ 12 w 27"/>
                <a:gd name="T21" fmla="*/ 4 h 15"/>
                <a:gd name="T22" fmla="*/ 3 w 27"/>
                <a:gd name="T23" fmla="*/ 3 h 15"/>
                <a:gd name="T24" fmla="*/ 0 w 27"/>
                <a:gd name="T25" fmla="*/ 3 h 15"/>
                <a:gd name="T26" fmla="*/ 0 w 27"/>
                <a:gd name="T2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5">
                  <a:moveTo>
                    <a:pt x="0" y="13"/>
                  </a:moveTo>
                  <a:cubicBezTo>
                    <a:pt x="2" y="12"/>
                    <a:pt x="4" y="12"/>
                    <a:pt x="5" y="13"/>
                  </a:cubicBezTo>
                  <a:cubicBezTo>
                    <a:pt x="6" y="13"/>
                    <a:pt x="6" y="14"/>
                    <a:pt x="6" y="15"/>
                  </a:cubicBezTo>
                  <a:cubicBezTo>
                    <a:pt x="8" y="15"/>
                    <a:pt x="11" y="14"/>
                    <a:pt x="12" y="14"/>
                  </a:cubicBezTo>
                  <a:cubicBezTo>
                    <a:pt x="13" y="13"/>
                    <a:pt x="17" y="15"/>
                    <a:pt x="17" y="14"/>
                  </a:cubicBezTo>
                  <a:cubicBezTo>
                    <a:pt x="17" y="13"/>
                    <a:pt x="18" y="11"/>
                    <a:pt x="20" y="11"/>
                  </a:cubicBezTo>
                  <a:cubicBezTo>
                    <a:pt x="21" y="11"/>
                    <a:pt x="20" y="7"/>
                    <a:pt x="22" y="7"/>
                  </a:cubicBezTo>
                  <a:cubicBezTo>
                    <a:pt x="23" y="6"/>
                    <a:pt x="27" y="3"/>
                    <a:pt x="27" y="3"/>
                  </a:cubicBezTo>
                  <a:cubicBezTo>
                    <a:pt x="27" y="3"/>
                    <a:pt x="25" y="0"/>
                    <a:pt x="25" y="0"/>
                  </a:cubicBezTo>
                  <a:cubicBezTo>
                    <a:pt x="24" y="0"/>
                    <a:pt x="23" y="2"/>
                    <a:pt x="19" y="2"/>
                  </a:cubicBezTo>
                  <a:cubicBezTo>
                    <a:pt x="16" y="2"/>
                    <a:pt x="14" y="4"/>
                    <a:pt x="12" y="4"/>
                  </a:cubicBezTo>
                  <a:cubicBezTo>
                    <a:pt x="11" y="4"/>
                    <a:pt x="6" y="3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5"/>
                    <a:pt x="0" y="9"/>
                    <a:pt x="0" y="13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8" name="Freeform 314"/>
            <p:cNvSpPr>
              <a:spLocks noEditPoints="1"/>
            </p:cNvSpPr>
            <p:nvPr/>
          </p:nvSpPr>
          <p:spPr bwMode="auto">
            <a:xfrm>
              <a:off x="2247627" y="3322063"/>
              <a:ext cx="192088" cy="322511"/>
            </a:xfrm>
            <a:custGeom>
              <a:avLst/>
              <a:gdLst>
                <a:gd name="T0" fmla="*/ 51 w 51"/>
                <a:gd name="T1" fmla="*/ 0 h 64"/>
                <a:gd name="T2" fmla="*/ 47 w 51"/>
                <a:gd name="T3" fmla="*/ 2 h 64"/>
                <a:gd name="T4" fmla="*/ 44 w 51"/>
                <a:gd name="T5" fmla="*/ 4 h 64"/>
                <a:gd name="T6" fmla="*/ 35 w 51"/>
                <a:gd name="T7" fmla="*/ 2 h 64"/>
                <a:gd name="T8" fmla="*/ 24 w 51"/>
                <a:gd name="T9" fmla="*/ 2 h 64"/>
                <a:gd name="T10" fmla="*/ 24 w 51"/>
                <a:gd name="T11" fmla="*/ 3 h 64"/>
                <a:gd name="T12" fmla="*/ 17 w 51"/>
                <a:gd name="T13" fmla="*/ 6 h 64"/>
                <a:gd name="T14" fmla="*/ 13 w 51"/>
                <a:gd name="T15" fmla="*/ 8 h 64"/>
                <a:gd name="T16" fmla="*/ 7 w 51"/>
                <a:gd name="T17" fmla="*/ 9 h 64"/>
                <a:gd name="T18" fmla="*/ 5 w 51"/>
                <a:gd name="T19" fmla="*/ 14 h 64"/>
                <a:gd name="T20" fmla="*/ 3 w 51"/>
                <a:gd name="T21" fmla="*/ 17 h 64"/>
                <a:gd name="T22" fmla="*/ 0 w 51"/>
                <a:gd name="T23" fmla="*/ 21 h 64"/>
                <a:gd name="T24" fmla="*/ 1 w 51"/>
                <a:gd name="T25" fmla="*/ 21 h 64"/>
                <a:gd name="T26" fmla="*/ 5 w 51"/>
                <a:gd name="T27" fmla="*/ 28 h 64"/>
                <a:gd name="T28" fmla="*/ 11 w 51"/>
                <a:gd name="T29" fmla="*/ 30 h 64"/>
                <a:gd name="T30" fmla="*/ 18 w 51"/>
                <a:gd name="T31" fmla="*/ 33 h 64"/>
                <a:gd name="T32" fmla="*/ 9 w 51"/>
                <a:gd name="T33" fmla="*/ 33 h 64"/>
                <a:gd name="T34" fmla="*/ 11 w 51"/>
                <a:gd name="T35" fmla="*/ 40 h 64"/>
                <a:gd name="T36" fmla="*/ 15 w 51"/>
                <a:gd name="T37" fmla="*/ 46 h 64"/>
                <a:gd name="T38" fmla="*/ 23 w 51"/>
                <a:gd name="T39" fmla="*/ 49 h 64"/>
                <a:gd name="T40" fmla="*/ 21 w 51"/>
                <a:gd name="T41" fmla="*/ 41 h 64"/>
                <a:gd name="T42" fmla="*/ 27 w 51"/>
                <a:gd name="T43" fmla="*/ 41 h 64"/>
                <a:gd name="T44" fmla="*/ 23 w 51"/>
                <a:gd name="T45" fmla="*/ 38 h 64"/>
                <a:gd name="T46" fmla="*/ 26 w 51"/>
                <a:gd name="T47" fmla="*/ 36 h 64"/>
                <a:gd name="T48" fmla="*/ 32 w 51"/>
                <a:gd name="T49" fmla="*/ 36 h 64"/>
                <a:gd name="T50" fmla="*/ 29 w 51"/>
                <a:gd name="T51" fmla="*/ 29 h 64"/>
                <a:gd name="T52" fmla="*/ 23 w 51"/>
                <a:gd name="T53" fmla="*/ 29 h 64"/>
                <a:gd name="T54" fmla="*/ 25 w 51"/>
                <a:gd name="T55" fmla="*/ 25 h 64"/>
                <a:gd name="T56" fmla="*/ 19 w 51"/>
                <a:gd name="T57" fmla="*/ 16 h 64"/>
                <a:gd name="T58" fmla="*/ 23 w 51"/>
                <a:gd name="T59" fmla="*/ 14 h 64"/>
                <a:gd name="T60" fmla="*/ 29 w 51"/>
                <a:gd name="T61" fmla="*/ 15 h 64"/>
                <a:gd name="T62" fmla="*/ 31 w 51"/>
                <a:gd name="T63" fmla="*/ 9 h 64"/>
                <a:gd name="T64" fmla="*/ 36 w 51"/>
                <a:gd name="T65" fmla="*/ 10 h 64"/>
                <a:gd name="T66" fmla="*/ 42 w 51"/>
                <a:gd name="T67" fmla="*/ 7 h 64"/>
                <a:gd name="T68" fmla="*/ 47 w 51"/>
                <a:gd name="T69" fmla="*/ 10 h 64"/>
                <a:gd name="T70" fmla="*/ 49 w 51"/>
                <a:gd name="T71" fmla="*/ 7 h 64"/>
                <a:gd name="T72" fmla="*/ 51 w 51"/>
                <a:gd name="T73" fmla="*/ 3 h 64"/>
                <a:gd name="T74" fmla="*/ 51 w 51"/>
                <a:gd name="T75" fmla="*/ 0 h 64"/>
                <a:gd name="T76" fmla="*/ 44 w 51"/>
                <a:gd name="T77" fmla="*/ 60 h 64"/>
                <a:gd name="T78" fmla="*/ 31 w 51"/>
                <a:gd name="T79" fmla="*/ 59 h 64"/>
                <a:gd name="T80" fmla="*/ 26 w 51"/>
                <a:gd name="T81" fmla="*/ 61 h 64"/>
                <a:gd name="T82" fmla="*/ 38 w 51"/>
                <a:gd name="T83" fmla="*/ 64 h 64"/>
                <a:gd name="T84" fmla="*/ 49 w 51"/>
                <a:gd name="T85" fmla="*/ 60 h 64"/>
                <a:gd name="T86" fmla="*/ 44 w 51"/>
                <a:gd name="T8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" h="64">
                  <a:moveTo>
                    <a:pt x="51" y="0"/>
                  </a:moveTo>
                  <a:cubicBezTo>
                    <a:pt x="49" y="0"/>
                    <a:pt x="46" y="1"/>
                    <a:pt x="47" y="2"/>
                  </a:cubicBezTo>
                  <a:cubicBezTo>
                    <a:pt x="47" y="3"/>
                    <a:pt x="46" y="4"/>
                    <a:pt x="44" y="4"/>
                  </a:cubicBezTo>
                  <a:cubicBezTo>
                    <a:pt x="44" y="4"/>
                    <a:pt x="37" y="3"/>
                    <a:pt x="35" y="2"/>
                  </a:cubicBezTo>
                  <a:cubicBezTo>
                    <a:pt x="34" y="2"/>
                    <a:pt x="27" y="2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4" y="4"/>
                    <a:pt x="18" y="7"/>
                    <a:pt x="17" y="6"/>
                  </a:cubicBezTo>
                  <a:cubicBezTo>
                    <a:pt x="16" y="6"/>
                    <a:pt x="15" y="8"/>
                    <a:pt x="13" y="8"/>
                  </a:cubicBezTo>
                  <a:cubicBezTo>
                    <a:pt x="11" y="9"/>
                    <a:pt x="8" y="8"/>
                    <a:pt x="7" y="9"/>
                  </a:cubicBezTo>
                  <a:cubicBezTo>
                    <a:pt x="7" y="10"/>
                    <a:pt x="6" y="12"/>
                    <a:pt x="5" y="14"/>
                  </a:cubicBezTo>
                  <a:cubicBezTo>
                    <a:pt x="3" y="15"/>
                    <a:pt x="4" y="16"/>
                    <a:pt x="3" y="17"/>
                  </a:cubicBezTo>
                  <a:cubicBezTo>
                    <a:pt x="1" y="17"/>
                    <a:pt x="1" y="19"/>
                    <a:pt x="0" y="21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3" y="22"/>
                    <a:pt x="5" y="25"/>
                    <a:pt x="5" y="28"/>
                  </a:cubicBezTo>
                  <a:cubicBezTo>
                    <a:pt x="5" y="31"/>
                    <a:pt x="9" y="32"/>
                    <a:pt x="11" y="30"/>
                  </a:cubicBezTo>
                  <a:cubicBezTo>
                    <a:pt x="13" y="28"/>
                    <a:pt x="18" y="31"/>
                    <a:pt x="18" y="33"/>
                  </a:cubicBezTo>
                  <a:cubicBezTo>
                    <a:pt x="18" y="34"/>
                    <a:pt x="12" y="31"/>
                    <a:pt x="9" y="33"/>
                  </a:cubicBezTo>
                  <a:cubicBezTo>
                    <a:pt x="6" y="36"/>
                    <a:pt x="12" y="38"/>
                    <a:pt x="11" y="40"/>
                  </a:cubicBezTo>
                  <a:cubicBezTo>
                    <a:pt x="10" y="43"/>
                    <a:pt x="12" y="46"/>
                    <a:pt x="15" y="46"/>
                  </a:cubicBezTo>
                  <a:cubicBezTo>
                    <a:pt x="18" y="46"/>
                    <a:pt x="21" y="50"/>
                    <a:pt x="23" y="49"/>
                  </a:cubicBezTo>
                  <a:cubicBezTo>
                    <a:pt x="24" y="49"/>
                    <a:pt x="21" y="42"/>
                    <a:pt x="21" y="41"/>
                  </a:cubicBezTo>
                  <a:cubicBezTo>
                    <a:pt x="22" y="40"/>
                    <a:pt x="25" y="43"/>
                    <a:pt x="27" y="41"/>
                  </a:cubicBezTo>
                  <a:cubicBezTo>
                    <a:pt x="29" y="39"/>
                    <a:pt x="26" y="38"/>
                    <a:pt x="23" y="38"/>
                  </a:cubicBezTo>
                  <a:cubicBezTo>
                    <a:pt x="21" y="38"/>
                    <a:pt x="23" y="34"/>
                    <a:pt x="26" y="36"/>
                  </a:cubicBezTo>
                  <a:cubicBezTo>
                    <a:pt x="29" y="38"/>
                    <a:pt x="30" y="36"/>
                    <a:pt x="32" y="36"/>
                  </a:cubicBezTo>
                  <a:cubicBezTo>
                    <a:pt x="33" y="35"/>
                    <a:pt x="34" y="30"/>
                    <a:pt x="29" y="29"/>
                  </a:cubicBezTo>
                  <a:cubicBezTo>
                    <a:pt x="25" y="28"/>
                    <a:pt x="25" y="32"/>
                    <a:pt x="23" y="29"/>
                  </a:cubicBezTo>
                  <a:cubicBezTo>
                    <a:pt x="20" y="26"/>
                    <a:pt x="25" y="27"/>
                    <a:pt x="25" y="25"/>
                  </a:cubicBezTo>
                  <a:cubicBezTo>
                    <a:pt x="25" y="22"/>
                    <a:pt x="21" y="19"/>
                    <a:pt x="19" y="16"/>
                  </a:cubicBezTo>
                  <a:cubicBezTo>
                    <a:pt x="17" y="13"/>
                    <a:pt x="22" y="12"/>
                    <a:pt x="23" y="14"/>
                  </a:cubicBezTo>
                  <a:cubicBezTo>
                    <a:pt x="24" y="16"/>
                    <a:pt x="27" y="15"/>
                    <a:pt x="29" y="15"/>
                  </a:cubicBezTo>
                  <a:cubicBezTo>
                    <a:pt x="31" y="14"/>
                    <a:pt x="27" y="10"/>
                    <a:pt x="31" y="9"/>
                  </a:cubicBezTo>
                  <a:cubicBezTo>
                    <a:pt x="34" y="7"/>
                    <a:pt x="34" y="10"/>
                    <a:pt x="36" y="10"/>
                  </a:cubicBezTo>
                  <a:cubicBezTo>
                    <a:pt x="37" y="11"/>
                    <a:pt x="38" y="7"/>
                    <a:pt x="42" y="7"/>
                  </a:cubicBezTo>
                  <a:cubicBezTo>
                    <a:pt x="44" y="7"/>
                    <a:pt x="45" y="8"/>
                    <a:pt x="47" y="10"/>
                  </a:cubicBezTo>
                  <a:cubicBezTo>
                    <a:pt x="48" y="9"/>
                    <a:pt x="49" y="8"/>
                    <a:pt x="49" y="7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2"/>
                    <a:pt x="51" y="1"/>
                    <a:pt x="51" y="0"/>
                  </a:cubicBezTo>
                  <a:close/>
                  <a:moveTo>
                    <a:pt x="44" y="60"/>
                  </a:moveTo>
                  <a:cubicBezTo>
                    <a:pt x="42" y="59"/>
                    <a:pt x="34" y="61"/>
                    <a:pt x="31" y="59"/>
                  </a:cubicBezTo>
                  <a:cubicBezTo>
                    <a:pt x="29" y="56"/>
                    <a:pt x="24" y="60"/>
                    <a:pt x="26" y="61"/>
                  </a:cubicBezTo>
                  <a:cubicBezTo>
                    <a:pt x="29" y="61"/>
                    <a:pt x="34" y="64"/>
                    <a:pt x="38" y="64"/>
                  </a:cubicBezTo>
                  <a:cubicBezTo>
                    <a:pt x="43" y="64"/>
                    <a:pt x="49" y="62"/>
                    <a:pt x="49" y="60"/>
                  </a:cubicBezTo>
                  <a:cubicBezTo>
                    <a:pt x="49" y="59"/>
                    <a:pt x="46" y="61"/>
                    <a:pt x="44" y="6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9" name="Freeform 315"/>
            <p:cNvSpPr>
              <a:spLocks/>
            </p:cNvSpPr>
            <p:nvPr/>
          </p:nvSpPr>
          <p:spPr bwMode="auto">
            <a:xfrm>
              <a:off x="2604819" y="3587290"/>
              <a:ext cx="79375" cy="65776"/>
            </a:xfrm>
            <a:custGeom>
              <a:avLst/>
              <a:gdLst>
                <a:gd name="T0" fmla="*/ 14 w 21"/>
                <a:gd name="T1" fmla="*/ 8 h 13"/>
                <a:gd name="T2" fmla="*/ 19 w 21"/>
                <a:gd name="T3" fmla="*/ 3 h 13"/>
                <a:gd name="T4" fmla="*/ 18 w 21"/>
                <a:gd name="T5" fmla="*/ 2 h 13"/>
                <a:gd name="T6" fmla="*/ 7 w 21"/>
                <a:gd name="T7" fmla="*/ 5 h 13"/>
                <a:gd name="T8" fmla="*/ 3 w 21"/>
                <a:gd name="T9" fmla="*/ 11 h 13"/>
                <a:gd name="T10" fmla="*/ 14 w 21"/>
                <a:gd name="T1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14" y="8"/>
                  </a:moveTo>
                  <a:cubicBezTo>
                    <a:pt x="14" y="7"/>
                    <a:pt x="16" y="4"/>
                    <a:pt x="19" y="3"/>
                  </a:cubicBezTo>
                  <a:cubicBezTo>
                    <a:pt x="21" y="2"/>
                    <a:pt x="20" y="0"/>
                    <a:pt x="18" y="2"/>
                  </a:cubicBezTo>
                  <a:cubicBezTo>
                    <a:pt x="17" y="3"/>
                    <a:pt x="12" y="5"/>
                    <a:pt x="7" y="5"/>
                  </a:cubicBezTo>
                  <a:cubicBezTo>
                    <a:pt x="2" y="5"/>
                    <a:pt x="0" y="9"/>
                    <a:pt x="3" y="11"/>
                  </a:cubicBezTo>
                  <a:cubicBezTo>
                    <a:pt x="8" y="13"/>
                    <a:pt x="14" y="10"/>
                    <a:pt x="14" y="8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1" name="Freeform 317"/>
            <p:cNvSpPr>
              <a:spLocks/>
            </p:cNvSpPr>
            <p:nvPr/>
          </p:nvSpPr>
          <p:spPr bwMode="auto">
            <a:xfrm>
              <a:off x="1331640" y="2619755"/>
              <a:ext cx="139700" cy="205813"/>
            </a:xfrm>
            <a:custGeom>
              <a:avLst/>
              <a:gdLst>
                <a:gd name="T0" fmla="*/ 33 w 37"/>
                <a:gd name="T1" fmla="*/ 13 h 41"/>
                <a:gd name="T2" fmla="*/ 30 w 37"/>
                <a:gd name="T3" fmla="*/ 11 h 41"/>
                <a:gd name="T4" fmla="*/ 25 w 37"/>
                <a:gd name="T5" fmla="*/ 12 h 41"/>
                <a:gd name="T6" fmla="*/ 20 w 37"/>
                <a:gd name="T7" fmla="*/ 11 h 41"/>
                <a:gd name="T8" fmla="*/ 22 w 37"/>
                <a:gd name="T9" fmla="*/ 6 h 41"/>
                <a:gd name="T10" fmla="*/ 24 w 37"/>
                <a:gd name="T11" fmla="*/ 2 h 41"/>
                <a:gd name="T12" fmla="*/ 23 w 37"/>
                <a:gd name="T13" fmla="*/ 1 h 41"/>
                <a:gd name="T14" fmla="*/ 15 w 37"/>
                <a:gd name="T15" fmla="*/ 3 h 41"/>
                <a:gd name="T16" fmla="*/ 19 w 37"/>
                <a:gd name="T17" fmla="*/ 7 h 41"/>
                <a:gd name="T18" fmla="*/ 13 w 37"/>
                <a:gd name="T19" fmla="*/ 10 h 41"/>
                <a:gd name="T20" fmla="*/ 4 w 37"/>
                <a:gd name="T21" fmla="*/ 10 h 41"/>
                <a:gd name="T22" fmla="*/ 5 w 37"/>
                <a:gd name="T23" fmla="*/ 16 h 41"/>
                <a:gd name="T24" fmla="*/ 9 w 37"/>
                <a:gd name="T25" fmla="*/ 22 h 41"/>
                <a:gd name="T26" fmla="*/ 7 w 37"/>
                <a:gd name="T27" fmla="*/ 29 h 41"/>
                <a:gd name="T28" fmla="*/ 1 w 37"/>
                <a:gd name="T29" fmla="*/ 34 h 41"/>
                <a:gd name="T30" fmla="*/ 9 w 37"/>
                <a:gd name="T31" fmla="*/ 41 h 41"/>
                <a:gd name="T32" fmla="*/ 23 w 37"/>
                <a:gd name="T33" fmla="*/ 35 h 41"/>
                <a:gd name="T34" fmla="*/ 33 w 37"/>
                <a:gd name="T35" fmla="*/ 33 h 41"/>
                <a:gd name="T36" fmla="*/ 33 w 37"/>
                <a:gd name="T37" fmla="*/ 14 h 41"/>
                <a:gd name="T38" fmla="*/ 33 w 37"/>
                <a:gd name="T39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" h="41">
                  <a:moveTo>
                    <a:pt x="33" y="13"/>
                  </a:moveTo>
                  <a:cubicBezTo>
                    <a:pt x="32" y="12"/>
                    <a:pt x="31" y="11"/>
                    <a:pt x="30" y="11"/>
                  </a:cubicBezTo>
                  <a:cubicBezTo>
                    <a:pt x="27" y="7"/>
                    <a:pt x="26" y="10"/>
                    <a:pt x="25" y="12"/>
                  </a:cubicBezTo>
                  <a:cubicBezTo>
                    <a:pt x="25" y="14"/>
                    <a:pt x="22" y="11"/>
                    <a:pt x="20" y="11"/>
                  </a:cubicBezTo>
                  <a:cubicBezTo>
                    <a:pt x="19" y="11"/>
                    <a:pt x="21" y="7"/>
                    <a:pt x="22" y="6"/>
                  </a:cubicBezTo>
                  <a:cubicBezTo>
                    <a:pt x="23" y="6"/>
                    <a:pt x="24" y="4"/>
                    <a:pt x="24" y="2"/>
                  </a:cubicBezTo>
                  <a:cubicBezTo>
                    <a:pt x="24" y="2"/>
                    <a:pt x="24" y="2"/>
                    <a:pt x="23" y="1"/>
                  </a:cubicBezTo>
                  <a:cubicBezTo>
                    <a:pt x="20" y="0"/>
                    <a:pt x="15" y="0"/>
                    <a:pt x="15" y="3"/>
                  </a:cubicBezTo>
                  <a:cubicBezTo>
                    <a:pt x="15" y="6"/>
                    <a:pt x="19" y="5"/>
                    <a:pt x="19" y="7"/>
                  </a:cubicBezTo>
                  <a:cubicBezTo>
                    <a:pt x="19" y="9"/>
                    <a:pt x="15" y="8"/>
                    <a:pt x="13" y="10"/>
                  </a:cubicBezTo>
                  <a:cubicBezTo>
                    <a:pt x="10" y="12"/>
                    <a:pt x="7" y="9"/>
                    <a:pt x="4" y="10"/>
                  </a:cubicBezTo>
                  <a:cubicBezTo>
                    <a:pt x="1" y="12"/>
                    <a:pt x="7" y="13"/>
                    <a:pt x="5" y="16"/>
                  </a:cubicBezTo>
                  <a:cubicBezTo>
                    <a:pt x="3" y="19"/>
                    <a:pt x="5" y="19"/>
                    <a:pt x="9" y="22"/>
                  </a:cubicBezTo>
                  <a:cubicBezTo>
                    <a:pt x="12" y="25"/>
                    <a:pt x="7" y="26"/>
                    <a:pt x="7" y="29"/>
                  </a:cubicBezTo>
                  <a:cubicBezTo>
                    <a:pt x="7" y="32"/>
                    <a:pt x="2" y="32"/>
                    <a:pt x="1" y="34"/>
                  </a:cubicBezTo>
                  <a:cubicBezTo>
                    <a:pt x="0" y="36"/>
                    <a:pt x="5" y="41"/>
                    <a:pt x="9" y="41"/>
                  </a:cubicBezTo>
                  <a:cubicBezTo>
                    <a:pt x="12" y="41"/>
                    <a:pt x="19" y="39"/>
                    <a:pt x="23" y="35"/>
                  </a:cubicBezTo>
                  <a:cubicBezTo>
                    <a:pt x="27" y="31"/>
                    <a:pt x="29" y="35"/>
                    <a:pt x="33" y="33"/>
                  </a:cubicBezTo>
                  <a:cubicBezTo>
                    <a:pt x="37" y="31"/>
                    <a:pt x="34" y="17"/>
                    <a:pt x="33" y="14"/>
                  </a:cubicBezTo>
                  <a:cubicBezTo>
                    <a:pt x="33" y="14"/>
                    <a:pt x="33" y="13"/>
                    <a:pt x="33" y="13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2" name="Freeform 319"/>
            <p:cNvSpPr>
              <a:spLocks noEditPoints="1"/>
            </p:cNvSpPr>
            <p:nvPr/>
          </p:nvSpPr>
          <p:spPr bwMode="auto">
            <a:xfrm>
              <a:off x="1403078" y="2288757"/>
              <a:ext cx="304800" cy="621683"/>
            </a:xfrm>
            <a:custGeom>
              <a:avLst/>
              <a:gdLst>
                <a:gd name="T0" fmla="*/ 5 w 81"/>
                <a:gd name="T1" fmla="*/ 68 h 124"/>
                <a:gd name="T2" fmla="*/ 1 w 81"/>
                <a:gd name="T3" fmla="*/ 77 h 124"/>
                <a:gd name="T4" fmla="*/ 11 w 81"/>
                <a:gd name="T5" fmla="*/ 77 h 124"/>
                <a:gd name="T6" fmla="*/ 20 w 81"/>
                <a:gd name="T7" fmla="*/ 75 h 124"/>
                <a:gd name="T8" fmla="*/ 81 w 81"/>
                <a:gd name="T9" fmla="*/ 96 h 124"/>
                <a:gd name="T10" fmla="*/ 68 w 81"/>
                <a:gd name="T11" fmla="*/ 91 h 124"/>
                <a:gd name="T12" fmla="*/ 65 w 81"/>
                <a:gd name="T13" fmla="*/ 82 h 124"/>
                <a:gd name="T14" fmla="*/ 54 w 81"/>
                <a:gd name="T15" fmla="*/ 63 h 124"/>
                <a:gd name="T16" fmla="*/ 41 w 81"/>
                <a:gd name="T17" fmla="*/ 57 h 124"/>
                <a:gd name="T18" fmla="*/ 50 w 81"/>
                <a:gd name="T19" fmla="*/ 38 h 124"/>
                <a:gd name="T20" fmla="*/ 33 w 81"/>
                <a:gd name="T21" fmla="*/ 35 h 124"/>
                <a:gd name="T22" fmla="*/ 40 w 81"/>
                <a:gd name="T23" fmla="*/ 23 h 124"/>
                <a:gd name="T24" fmla="*/ 28 w 81"/>
                <a:gd name="T25" fmla="*/ 27 h 124"/>
                <a:gd name="T26" fmla="*/ 19 w 81"/>
                <a:gd name="T27" fmla="*/ 39 h 124"/>
                <a:gd name="T28" fmla="*/ 12 w 81"/>
                <a:gd name="T29" fmla="*/ 39 h 124"/>
                <a:gd name="T30" fmla="*/ 15 w 81"/>
                <a:gd name="T31" fmla="*/ 50 h 124"/>
                <a:gd name="T32" fmla="*/ 13 w 81"/>
                <a:gd name="T33" fmla="*/ 59 h 124"/>
                <a:gd name="T34" fmla="*/ 22 w 81"/>
                <a:gd name="T35" fmla="*/ 62 h 124"/>
                <a:gd name="T36" fmla="*/ 27 w 81"/>
                <a:gd name="T37" fmla="*/ 62 h 124"/>
                <a:gd name="T38" fmla="*/ 36 w 81"/>
                <a:gd name="T39" fmla="*/ 69 h 124"/>
                <a:gd name="T40" fmla="*/ 39 w 81"/>
                <a:gd name="T41" fmla="*/ 76 h 124"/>
                <a:gd name="T42" fmla="*/ 41 w 81"/>
                <a:gd name="T43" fmla="*/ 86 h 124"/>
                <a:gd name="T44" fmla="*/ 30 w 81"/>
                <a:gd name="T45" fmla="*/ 88 h 124"/>
                <a:gd name="T46" fmla="*/ 32 w 81"/>
                <a:gd name="T47" fmla="*/ 96 h 124"/>
                <a:gd name="T48" fmla="*/ 28 w 81"/>
                <a:gd name="T49" fmla="*/ 105 h 124"/>
                <a:gd name="T50" fmla="*/ 41 w 81"/>
                <a:gd name="T51" fmla="*/ 107 h 124"/>
                <a:gd name="T52" fmla="*/ 33 w 81"/>
                <a:gd name="T53" fmla="*/ 110 h 124"/>
                <a:gd name="T54" fmla="*/ 28 w 81"/>
                <a:gd name="T55" fmla="*/ 119 h 124"/>
                <a:gd name="T56" fmla="*/ 38 w 81"/>
                <a:gd name="T57" fmla="*/ 117 h 124"/>
                <a:gd name="T58" fmla="*/ 50 w 81"/>
                <a:gd name="T59" fmla="*/ 114 h 124"/>
                <a:gd name="T60" fmla="*/ 66 w 81"/>
                <a:gd name="T61" fmla="*/ 114 h 124"/>
                <a:gd name="T62" fmla="*/ 73 w 81"/>
                <a:gd name="T63" fmla="*/ 108 h 124"/>
                <a:gd name="T64" fmla="*/ 81 w 81"/>
                <a:gd name="T65" fmla="*/ 96 h 124"/>
                <a:gd name="T66" fmla="*/ 14 w 81"/>
                <a:gd name="T67" fmla="*/ 29 h 124"/>
                <a:gd name="T68" fmla="*/ 55 w 81"/>
                <a:gd name="T69" fmla="*/ 10 h 124"/>
                <a:gd name="T70" fmla="*/ 55 w 81"/>
                <a:gd name="T71" fmla="*/ 1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24">
                  <a:moveTo>
                    <a:pt x="16" y="66"/>
                  </a:moveTo>
                  <a:cubicBezTo>
                    <a:pt x="12" y="63"/>
                    <a:pt x="9" y="68"/>
                    <a:pt x="5" y="68"/>
                  </a:cubicBezTo>
                  <a:cubicBezTo>
                    <a:pt x="5" y="70"/>
                    <a:pt x="4" y="72"/>
                    <a:pt x="3" y="72"/>
                  </a:cubicBezTo>
                  <a:cubicBezTo>
                    <a:pt x="2" y="73"/>
                    <a:pt x="0" y="77"/>
                    <a:pt x="1" y="77"/>
                  </a:cubicBezTo>
                  <a:cubicBezTo>
                    <a:pt x="3" y="77"/>
                    <a:pt x="6" y="80"/>
                    <a:pt x="6" y="78"/>
                  </a:cubicBezTo>
                  <a:cubicBezTo>
                    <a:pt x="7" y="76"/>
                    <a:pt x="8" y="73"/>
                    <a:pt x="11" y="77"/>
                  </a:cubicBezTo>
                  <a:cubicBezTo>
                    <a:pt x="12" y="77"/>
                    <a:pt x="13" y="78"/>
                    <a:pt x="14" y="79"/>
                  </a:cubicBezTo>
                  <a:cubicBezTo>
                    <a:pt x="14" y="77"/>
                    <a:pt x="18" y="77"/>
                    <a:pt x="20" y="75"/>
                  </a:cubicBezTo>
                  <a:cubicBezTo>
                    <a:pt x="22" y="73"/>
                    <a:pt x="19" y="69"/>
                    <a:pt x="16" y="66"/>
                  </a:cubicBezTo>
                  <a:close/>
                  <a:moveTo>
                    <a:pt x="81" y="96"/>
                  </a:moveTo>
                  <a:cubicBezTo>
                    <a:pt x="81" y="92"/>
                    <a:pt x="73" y="89"/>
                    <a:pt x="72" y="91"/>
                  </a:cubicBezTo>
                  <a:cubicBezTo>
                    <a:pt x="71" y="93"/>
                    <a:pt x="69" y="93"/>
                    <a:pt x="68" y="91"/>
                  </a:cubicBezTo>
                  <a:cubicBezTo>
                    <a:pt x="67" y="89"/>
                    <a:pt x="69" y="87"/>
                    <a:pt x="68" y="87"/>
                  </a:cubicBezTo>
                  <a:cubicBezTo>
                    <a:pt x="67" y="86"/>
                    <a:pt x="65" y="83"/>
                    <a:pt x="65" y="82"/>
                  </a:cubicBezTo>
                  <a:cubicBezTo>
                    <a:pt x="66" y="81"/>
                    <a:pt x="63" y="73"/>
                    <a:pt x="59" y="72"/>
                  </a:cubicBezTo>
                  <a:cubicBezTo>
                    <a:pt x="55" y="71"/>
                    <a:pt x="55" y="66"/>
                    <a:pt x="54" y="63"/>
                  </a:cubicBezTo>
                  <a:cubicBezTo>
                    <a:pt x="53" y="60"/>
                    <a:pt x="51" y="61"/>
                    <a:pt x="49" y="59"/>
                  </a:cubicBezTo>
                  <a:cubicBezTo>
                    <a:pt x="47" y="56"/>
                    <a:pt x="43" y="57"/>
                    <a:pt x="41" y="57"/>
                  </a:cubicBezTo>
                  <a:cubicBezTo>
                    <a:pt x="40" y="57"/>
                    <a:pt x="41" y="54"/>
                    <a:pt x="44" y="52"/>
                  </a:cubicBezTo>
                  <a:cubicBezTo>
                    <a:pt x="47" y="50"/>
                    <a:pt x="50" y="40"/>
                    <a:pt x="50" y="38"/>
                  </a:cubicBezTo>
                  <a:cubicBezTo>
                    <a:pt x="50" y="36"/>
                    <a:pt x="38" y="36"/>
                    <a:pt x="36" y="37"/>
                  </a:cubicBezTo>
                  <a:cubicBezTo>
                    <a:pt x="33" y="39"/>
                    <a:pt x="31" y="36"/>
                    <a:pt x="33" y="35"/>
                  </a:cubicBezTo>
                  <a:cubicBezTo>
                    <a:pt x="35" y="34"/>
                    <a:pt x="39" y="30"/>
                    <a:pt x="39" y="28"/>
                  </a:cubicBezTo>
                  <a:cubicBezTo>
                    <a:pt x="39" y="26"/>
                    <a:pt x="42" y="25"/>
                    <a:pt x="40" y="23"/>
                  </a:cubicBezTo>
                  <a:cubicBezTo>
                    <a:pt x="38" y="22"/>
                    <a:pt x="38" y="25"/>
                    <a:pt x="37" y="27"/>
                  </a:cubicBezTo>
                  <a:cubicBezTo>
                    <a:pt x="35" y="28"/>
                    <a:pt x="32" y="27"/>
                    <a:pt x="28" y="27"/>
                  </a:cubicBezTo>
                  <a:cubicBezTo>
                    <a:pt x="24" y="26"/>
                    <a:pt x="23" y="31"/>
                    <a:pt x="23" y="33"/>
                  </a:cubicBezTo>
                  <a:cubicBezTo>
                    <a:pt x="23" y="36"/>
                    <a:pt x="19" y="37"/>
                    <a:pt x="19" y="39"/>
                  </a:cubicBezTo>
                  <a:cubicBezTo>
                    <a:pt x="20" y="41"/>
                    <a:pt x="18" y="42"/>
                    <a:pt x="17" y="41"/>
                  </a:cubicBezTo>
                  <a:cubicBezTo>
                    <a:pt x="16" y="40"/>
                    <a:pt x="15" y="38"/>
                    <a:pt x="12" y="39"/>
                  </a:cubicBezTo>
                  <a:cubicBezTo>
                    <a:pt x="10" y="41"/>
                    <a:pt x="15" y="44"/>
                    <a:pt x="18" y="44"/>
                  </a:cubicBezTo>
                  <a:cubicBezTo>
                    <a:pt x="21" y="45"/>
                    <a:pt x="16" y="47"/>
                    <a:pt x="15" y="50"/>
                  </a:cubicBezTo>
                  <a:cubicBezTo>
                    <a:pt x="15" y="53"/>
                    <a:pt x="19" y="52"/>
                    <a:pt x="20" y="54"/>
                  </a:cubicBezTo>
                  <a:cubicBezTo>
                    <a:pt x="20" y="57"/>
                    <a:pt x="13" y="57"/>
                    <a:pt x="13" y="59"/>
                  </a:cubicBezTo>
                  <a:cubicBezTo>
                    <a:pt x="13" y="62"/>
                    <a:pt x="17" y="58"/>
                    <a:pt x="19" y="57"/>
                  </a:cubicBezTo>
                  <a:cubicBezTo>
                    <a:pt x="20" y="56"/>
                    <a:pt x="18" y="63"/>
                    <a:pt x="22" y="62"/>
                  </a:cubicBezTo>
                  <a:cubicBezTo>
                    <a:pt x="26" y="62"/>
                    <a:pt x="25" y="56"/>
                    <a:pt x="27" y="56"/>
                  </a:cubicBezTo>
                  <a:cubicBezTo>
                    <a:pt x="28" y="56"/>
                    <a:pt x="26" y="59"/>
                    <a:pt x="27" y="62"/>
                  </a:cubicBezTo>
                  <a:cubicBezTo>
                    <a:pt x="28" y="64"/>
                    <a:pt x="24" y="68"/>
                    <a:pt x="24" y="70"/>
                  </a:cubicBezTo>
                  <a:cubicBezTo>
                    <a:pt x="25" y="71"/>
                    <a:pt x="33" y="71"/>
                    <a:pt x="36" y="69"/>
                  </a:cubicBezTo>
                  <a:cubicBezTo>
                    <a:pt x="39" y="66"/>
                    <a:pt x="40" y="69"/>
                    <a:pt x="38" y="71"/>
                  </a:cubicBezTo>
                  <a:cubicBezTo>
                    <a:pt x="36" y="73"/>
                    <a:pt x="37" y="75"/>
                    <a:pt x="39" y="76"/>
                  </a:cubicBezTo>
                  <a:cubicBezTo>
                    <a:pt x="42" y="77"/>
                    <a:pt x="42" y="77"/>
                    <a:pt x="41" y="79"/>
                  </a:cubicBezTo>
                  <a:cubicBezTo>
                    <a:pt x="40" y="81"/>
                    <a:pt x="41" y="84"/>
                    <a:pt x="41" y="86"/>
                  </a:cubicBezTo>
                  <a:cubicBezTo>
                    <a:pt x="40" y="88"/>
                    <a:pt x="33" y="88"/>
                    <a:pt x="33" y="87"/>
                  </a:cubicBezTo>
                  <a:cubicBezTo>
                    <a:pt x="32" y="85"/>
                    <a:pt x="29" y="86"/>
                    <a:pt x="30" y="88"/>
                  </a:cubicBezTo>
                  <a:cubicBezTo>
                    <a:pt x="31" y="89"/>
                    <a:pt x="27" y="91"/>
                    <a:pt x="28" y="93"/>
                  </a:cubicBezTo>
                  <a:cubicBezTo>
                    <a:pt x="28" y="94"/>
                    <a:pt x="32" y="94"/>
                    <a:pt x="32" y="96"/>
                  </a:cubicBezTo>
                  <a:cubicBezTo>
                    <a:pt x="32" y="98"/>
                    <a:pt x="29" y="100"/>
                    <a:pt x="25" y="101"/>
                  </a:cubicBezTo>
                  <a:cubicBezTo>
                    <a:pt x="20" y="103"/>
                    <a:pt x="26" y="106"/>
                    <a:pt x="28" y="105"/>
                  </a:cubicBezTo>
                  <a:cubicBezTo>
                    <a:pt x="30" y="103"/>
                    <a:pt x="29" y="106"/>
                    <a:pt x="33" y="106"/>
                  </a:cubicBezTo>
                  <a:cubicBezTo>
                    <a:pt x="36" y="106"/>
                    <a:pt x="37" y="108"/>
                    <a:pt x="41" y="107"/>
                  </a:cubicBezTo>
                  <a:cubicBezTo>
                    <a:pt x="44" y="106"/>
                    <a:pt x="44" y="107"/>
                    <a:pt x="42" y="109"/>
                  </a:cubicBezTo>
                  <a:cubicBezTo>
                    <a:pt x="39" y="111"/>
                    <a:pt x="35" y="109"/>
                    <a:pt x="33" y="110"/>
                  </a:cubicBezTo>
                  <a:cubicBezTo>
                    <a:pt x="30" y="111"/>
                    <a:pt x="21" y="121"/>
                    <a:pt x="23" y="123"/>
                  </a:cubicBezTo>
                  <a:cubicBezTo>
                    <a:pt x="24" y="124"/>
                    <a:pt x="25" y="121"/>
                    <a:pt x="28" y="119"/>
                  </a:cubicBezTo>
                  <a:cubicBezTo>
                    <a:pt x="32" y="118"/>
                    <a:pt x="32" y="120"/>
                    <a:pt x="34" y="121"/>
                  </a:cubicBezTo>
                  <a:cubicBezTo>
                    <a:pt x="36" y="121"/>
                    <a:pt x="36" y="117"/>
                    <a:pt x="38" y="117"/>
                  </a:cubicBezTo>
                  <a:cubicBezTo>
                    <a:pt x="40" y="117"/>
                    <a:pt x="41" y="116"/>
                    <a:pt x="44" y="116"/>
                  </a:cubicBezTo>
                  <a:cubicBezTo>
                    <a:pt x="47" y="117"/>
                    <a:pt x="49" y="116"/>
                    <a:pt x="50" y="114"/>
                  </a:cubicBezTo>
                  <a:cubicBezTo>
                    <a:pt x="52" y="113"/>
                    <a:pt x="55" y="117"/>
                    <a:pt x="57" y="116"/>
                  </a:cubicBezTo>
                  <a:cubicBezTo>
                    <a:pt x="58" y="115"/>
                    <a:pt x="63" y="114"/>
                    <a:pt x="66" y="114"/>
                  </a:cubicBezTo>
                  <a:cubicBezTo>
                    <a:pt x="68" y="114"/>
                    <a:pt x="75" y="111"/>
                    <a:pt x="77" y="110"/>
                  </a:cubicBezTo>
                  <a:cubicBezTo>
                    <a:pt x="79" y="108"/>
                    <a:pt x="76" y="108"/>
                    <a:pt x="73" y="108"/>
                  </a:cubicBezTo>
                  <a:cubicBezTo>
                    <a:pt x="71" y="108"/>
                    <a:pt x="71" y="106"/>
                    <a:pt x="74" y="103"/>
                  </a:cubicBezTo>
                  <a:cubicBezTo>
                    <a:pt x="76" y="101"/>
                    <a:pt x="80" y="99"/>
                    <a:pt x="81" y="96"/>
                  </a:cubicBezTo>
                  <a:close/>
                  <a:moveTo>
                    <a:pt x="9" y="36"/>
                  </a:moveTo>
                  <a:cubicBezTo>
                    <a:pt x="12" y="36"/>
                    <a:pt x="16" y="30"/>
                    <a:pt x="14" y="29"/>
                  </a:cubicBezTo>
                  <a:cubicBezTo>
                    <a:pt x="13" y="27"/>
                    <a:pt x="7" y="36"/>
                    <a:pt x="9" y="36"/>
                  </a:cubicBezTo>
                  <a:close/>
                  <a:moveTo>
                    <a:pt x="55" y="10"/>
                  </a:moveTo>
                  <a:cubicBezTo>
                    <a:pt x="57" y="8"/>
                    <a:pt x="59" y="0"/>
                    <a:pt x="56" y="1"/>
                  </a:cubicBezTo>
                  <a:cubicBezTo>
                    <a:pt x="53" y="2"/>
                    <a:pt x="54" y="11"/>
                    <a:pt x="55" y="1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3" name="Freeform 320"/>
            <p:cNvSpPr>
              <a:spLocks noEditPoints="1"/>
            </p:cNvSpPr>
            <p:nvPr/>
          </p:nvSpPr>
          <p:spPr bwMode="auto">
            <a:xfrm>
              <a:off x="1892029" y="2469113"/>
              <a:ext cx="146051" cy="184596"/>
            </a:xfrm>
            <a:custGeom>
              <a:avLst/>
              <a:gdLst>
                <a:gd name="T0" fmla="*/ 20 w 39"/>
                <a:gd name="T1" fmla="*/ 14 h 37"/>
                <a:gd name="T2" fmla="*/ 20 w 39"/>
                <a:gd name="T3" fmla="*/ 8 h 37"/>
                <a:gd name="T4" fmla="*/ 21 w 39"/>
                <a:gd name="T5" fmla="*/ 1 h 37"/>
                <a:gd name="T6" fmla="*/ 15 w 39"/>
                <a:gd name="T7" fmla="*/ 4 h 37"/>
                <a:gd name="T8" fmla="*/ 10 w 39"/>
                <a:gd name="T9" fmla="*/ 7 h 37"/>
                <a:gd name="T10" fmla="*/ 10 w 39"/>
                <a:gd name="T11" fmla="*/ 11 h 37"/>
                <a:gd name="T12" fmla="*/ 6 w 39"/>
                <a:gd name="T13" fmla="*/ 8 h 37"/>
                <a:gd name="T14" fmla="*/ 2 w 39"/>
                <a:gd name="T15" fmla="*/ 14 h 37"/>
                <a:gd name="T16" fmla="*/ 2 w 39"/>
                <a:gd name="T17" fmla="*/ 23 h 37"/>
                <a:gd name="T18" fmla="*/ 5 w 39"/>
                <a:gd name="T19" fmla="*/ 30 h 37"/>
                <a:gd name="T20" fmla="*/ 6 w 39"/>
                <a:gd name="T21" fmla="*/ 34 h 37"/>
                <a:gd name="T22" fmla="*/ 13 w 39"/>
                <a:gd name="T23" fmla="*/ 34 h 37"/>
                <a:gd name="T24" fmla="*/ 16 w 39"/>
                <a:gd name="T25" fmla="*/ 34 h 37"/>
                <a:gd name="T26" fmla="*/ 13 w 39"/>
                <a:gd name="T27" fmla="*/ 30 h 37"/>
                <a:gd name="T28" fmla="*/ 17 w 39"/>
                <a:gd name="T29" fmla="*/ 31 h 37"/>
                <a:gd name="T30" fmla="*/ 23 w 39"/>
                <a:gd name="T31" fmla="*/ 31 h 37"/>
                <a:gd name="T32" fmla="*/ 20 w 39"/>
                <a:gd name="T33" fmla="*/ 26 h 37"/>
                <a:gd name="T34" fmla="*/ 17 w 39"/>
                <a:gd name="T35" fmla="*/ 25 h 37"/>
                <a:gd name="T36" fmla="*/ 19 w 39"/>
                <a:gd name="T37" fmla="*/ 20 h 37"/>
                <a:gd name="T38" fmla="*/ 24 w 39"/>
                <a:gd name="T39" fmla="*/ 18 h 37"/>
                <a:gd name="T40" fmla="*/ 20 w 39"/>
                <a:gd name="T41" fmla="*/ 14 h 37"/>
                <a:gd name="T42" fmla="*/ 38 w 39"/>
                <a:gd name="T43" fmla="*/ 21 h 37"/>
                <a:gd name="T44" fmla="*/ 35 w 39"/>
                <a:gd name="T45" fmla="*/ 23 h 37"/>
                <a:gd name="T46" fmla="*/ 33 w 39"/>
                <a:gd name="T47" fmla="*/ 21 h 37"/>
                <a:gd name="T48" fmla="*/ 27 w 39"/>
                <a:gd name="T49" fmla="*/ 23 h 37"/>
                <a:gd name="T50" fmla="*/ 30 w 39"/>
                <a:gd name="T51" fmla="*/ 31 h 37"/>
                <a:gd name="T52" fmla="*/ 28 w 39"/>
                <a:gd name="T53" fmla="*/ 33 h 37"/>
                <a:gd name="T54" fmla="*/ 30 w 39"/>
                <a:gd name="T55" fmla="*/ 36 h 37"/>
                <a:gd name="T56" fmla="*/ 36 w 39"/>
                <a:gd name="T57" fmla="*/ 30 h 37"/>
                <a:gd name="T58" fmla="*/ 38 w 39"/>
                <a:gd name="T5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" h="37">
                  <a:moveTo>
                    <a:pt x="20" y="14"/>
                  </a:moveTo>
                  <a:cubicBezTo>
                    <a:pt x="19" y="13"/>
                    <a:pt x="18" y="9"/>
                    <a:pt x="20" y="8"/>
                  </a:cubicBezTo>
                  <a:cubicBezTo>
                    <a:pt x="21" y="7"/>
                    <a:pt x="22" y="2"/>
                    <a:pt x="21" y="1"/>
                  </a:cubicBezTo>
                  <a:cubicBezTo>
                    <a:pt x="19" y="0"/>
                    <a:pt x="15" y="1"/>
                    <a:pt x="15" y="4"/>
                  </a:cubicBezTo>
                  <a:cubicBezTo>
                    <a:pt x="14" y="8"/>
                    <a:pt x="11" y="6"/>
                    <a:pt x="10" y="7"/>
                  </a:cubicBezTo>
                  <a:cubicBezTo>
                    <a:pt x="9" y="8"/>
                    <a:pt x="12" y="9"/>
                    <a:pt x="10" y="11"/>
                  </a:cubicBezTo>
                  <a:cubicBezTo>
                    <a:pt x="9" y="12"/>
                    <a:pt x="8" y="8"/>
                    <a:pt x="6" y="8"/>
                  </a:cubicBezTo>
                  <a:cubicBezTo>
                    <a:pt x="3" y="8"/>
                    <a:pt x="3" y="12"/>
                    <a:pt x="2" y="14"/>
                  </a:cubicBezTo>
                  <a:cubicBezTo>
                    <a:pt x="0" y="16"/>
                    <a:pt x="1" y="20"/>
                    <a:pt x="2" y="23"/>
                  </a:cubicBezTo>
                  <a:cubicBezTo>
                    <a:pt x="2" y="26"/>
                    <a:pt x="6" y="28"/>
                    <a:pt x="5" y="30"/>
                  </a:cubicBezTo>
                  <a:cubicBezTo>
                    <a:pt x="4" y="31"/>
                    <a:pt x="5" y="33"/>
                    <a:pt x="6" y="34"/>
                  </a:cubicBezTo>
                  <a:cubicBezTo>
                    <a:pt x="9" y="34"/>
                    <a:pt x="12" y="34"/>
                    <a:pt x="13" y="34"/>
                  </a:cubicBezTo>
                  <a:cubicBezTo>
                    <a:pt x="14" y="35"/>
                    <a:pt x="15" y="35"/>
                    <a:pt x="16" y="34"/>
                  </a:cubicBezTo>
                  <a:cubicBezTo>
                    <a:pt x="15" y="33"/>
                    <a:pt x="13" y="31"/>
                    <a:pt x="13" y="30"/>
                  </a:cubicBezTo>
                  <a:cubicBezTo>
                    <a:pt x="13" y="28"/>
                    <a:pt x="16" y="29"/>
                    <a:pt x="17" y="31"/>
                  </a:cubicBezTo>
                  <a:cubicBezTo>
                    <a:pt x="19" y="32"/>
                    <a:pt x="23" y="33"/>
                    <a:pt x="23" y="31"/>
                  </a:cubicBezTo>
                  <a:cubicBezTo>
                    <a:pt x="23" y="30"/>
                    <a:pt x="22" y="25"/>
                    <a:pt x="20" y="26"/>
                  </a:cubicBezTo>
                  <a:cubicBezTo>
                    <a:pt x="18" y="27"/>
                    <a:pt x="17" y="26"/>
                    <a:pt x="17" y="25"/>
                  </a:cubicBezTo>
                  <a:cubicBezTo>
                    <a:pt x="16" y="24"/>
                    <a:pt x="18" y="22"/>
                    <a:pt x="19" y="20"/>
                  </a:cubicBezTo>
                  <a:cubicBezTo>
                    <a:pt x="19" y="18"/>
                    <a:pt x="23" y="19"/>
                    <a:pt x="24" y="18"/>
                  </a:cubicBezTo>
                  <a:cubicBezTo>
                    <a:pt x="24" y="16"/>
                    <a:pt x="21" y="14"/>
                    <a:pt x="20" y="14"/>
                  </a:cubicBezTo>
                  <a:close/>
                  <a:moveTo>
                    <a:pt x="38" y="21"/>
                  </a:moveTo>
                  <a:cubicBezTo>
                    <a:pt x="37" y="20"/>
                    <a:pt x="36" y="23"/>
                    <a:pt x="35" y="23"/>
                  </a:cubicBezTo>
                  <a:cubicBezTo>
                    <a:pt x="34" y="23"/>
                    <a:pt x="33" y="18"/>
                    <a:pt x="33" y="21"/>
                  </a:cubicBezTo>
                  <a:cubicBezTo>
                    <a:pt x="32" y="24"/>
                    <a:pt x="30" y="20"/>
                    <a:pt x="27" y="23"/>
                  </a:cubicBezTo>
                  <a:cubicBezTo>
                    <a:pt x="25" y="27"/>
                    <a:pt x="29" y="30"/>
                    <a:pt x="30" y="31"/>
                  </a:cubicBezTo>
                  <a:cubicBezTo>
                    <a:pt x="32" y="32"/>
                    <a:pt x="30" y="33"/>
                    <a:pt x="28" y="33"/>
                  </a:cubicBezTo>
                  <a:cubicBezTo>
                    <a:pt x="26" y="32"/>
                    <a:pt x="27" y="36"/>
                    <a:pt x="30" y="36"/>
                  </a:cubicBezTo>
                  <a:cubicBezTo>
                    <a:pt x="33" y="37"/>
                    <a:pt x="36" y="31"/>
                    <a:pt x="36" y="30"/>
                  </a:cubicBezTo>
                  <a:cubicBezTo>
                    <a:pt x="36" y="28"/>
                    <a:pt x="39" y="22"/>
                    <a:pt x="38" y="21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4" name="Freeform 321"/>
            <p:cNvSpPr>
              <a:spLocks noEditPoints="1"/>
            </p:cNvSpPr>
            <p:nvPr/>
          </p:nvSpPr>
          <p:spPr bwMode="auto">
            <a:xfrm>
              <a:off x="1992042" y="1730727"/>
              <a:ext cx="376239" cy="882660"/>
            </a:xfrm>
            <a:custGeom>
              <a:avLst/>
              <a:gdLst>
                <a:gd name="T0" fmla="*/ 98 w 100"/>
                <a:gd name="T1" fmla="*/ 37 h 176"/>
                <a:gd name="T2" fmla="*/ 96 w 100"/>
                <a:gd name="T3" fmla="*/ 23 h 176"/>
                <a:gd name="T4" fmla="*/ 84 w 100"/>
                <a:gd name="T5" fmla="*/ 9 h 176"/>
                <a:gd name="T6" fmla="*/ 70 w 100"/>
                <a:gd name="T7" fmla="*/ 8 h 176"/>
                <a:gd name="T8" fmla="*/ 56 w 100"/>
                <a:gd name="T9" fmla="*/ 8 h 176"/>
                <a:gd name="T10" fmla="*/ 48 w 100"/>
                <a:gd name="T11" fmla="*/ 16 h 176"/>
                <a:gd name="T12" fmla="*/ 40 w 100"/>
                <a:gd name="T13" fmla="*/ 26 h 176"/>
                <a:gd name="T14" fmla="*/ 34 w 100"/>
                <a:gd name="T15" fmla="*/ 37 h 176"/>
                <a:gd name="T16" fmla="*/ 26 w 100"/>
                <a:gd name="T17" fmla="*/ 43 h 176"/>
                <a:gd name="T18" fmla="*/ 20 w 100"/>
                <a:gd name="T19" fmla="*/ 60 h 176"/>
                <a:gd name="T20" fmla="*/ 22 w 100"/>
                <a:gd name="T21" fmla="*/ 69 h 176"/>
                <a:gd name="T22" fmla="*/ 9 w 100"/>
                <a:gd name="T23" fmla="*/ 75 h 176"/>
                <a:gd name="T24" fmla="*/ 8 w 100"/>
                <a:gd name="T25" fmla="*/ 91 h 176"/>
                <a:gd name="T26" fmla="*/ 13 w 100"/>
                <a:gd name="T27" fmla="*/ 104 h 176"/>
                <a:gd name="T28" fmla="*/ 10 w 100"/>
                <a:gd name="T29" fmla="*/ 112 h 176"/>
                <a:gd name="T30" fmla="*/ 5 w 100"/>
                <a:gd name="T31" fmla="*/ 122 h 176"/>
                <a:gd name="T32" fmla="*/ 2 w 100"/>
                <a:gd name="T33" fmla="*/ 134 h 176"/>
                <a:gd name="T34" fmla="*/ 0 w 100"/>
                <a:gd name="T35" fmla="*/ 134 h 176"/>
                <a:gd name="T36" fmla="*/ 6 w 100"/>
                <a:gd name="T37" fmla="*/ 150 h 176"/>
                <a:gd name="T38" fmla="*/ 12 w 100"/>
                <a:gd name="T39" fmla="*/ 164 h 176"/>
                <a:gd name="T40" fmla="*/ 14 w 100"/>
                <a:gd name="T41" fmla="*/ 174 h 176"/>
                <a:gd name="T42" fmla="*/ 24 w 100"/>
                <a:gd name="T43" fmla="*/ 169 h 176"/>
                <a:gd name="T44" fmla="*/ 33 w 100"/>
                <a:gd name="T45" fmla="*/ 166 h 176"/>
                <a:gd name="T46" fmla="*/ 40 w 100"/>
                <a:gd name="T47" fmla="*/ 164 h 176"/>
                <a:gd name="T48" fmla="*/ 42 w 100"/>
                <a:gd name="T49" fmla="*/ 156 h 176"/>
                <a:gd name="T50" fmla="*/ 43 w 100"/>
                <a:gd name="T51" fmla="*/ 139 h 176"/>
                <a:gd name="T52" fmla="*/ 55 w 100"/>
                <a:gd name="T53" fmla="*/ 128 h 176"/>
                <a:gd name="T54" fmla="*/ 52 w 100"/>
                <a:gd name="T55" fmla="*/ 113 h 176"/>
                <a:gd name="T56" fmla="*/ 45 w 100"/>
                <a:gd name="T57" fmla="*/ 102 h 176"/>
                <a:gd name="T58" fmla="*/ 51 w 100"/>
                <a:gd name="T59" fmla="*/ 88 h 176"/>
                <a:gd name="T60" fmla="*/ 60 w 100"/>
                <a:gd name="T61" fmla="*/ 78 h 176"/>
                <a:gd name="T62" fmla="*/ 80 w 100"/>
                <a:gd name="T63" fmla="*/ 65 h 176"/>
                <a:gd name="T64" fmla="*/ 82 w 100"/>
                <a:gd name="T65" fmla="*/ 50 h 176"/>
                <a:gd name="T66" fmla="*/ 96 w 100"/>
                <a:gd name="T67" fmla="*/ 45 h 176"/>
                <a:gd name="T68" fmla="*/ 99 w 100"/>
                <a:gd name="T69" fmla="*/ 42 h 176"/>
                <a:gd name="T70" fmla="*/ 53 w 100"/>
                <a:gd name="T71" fmla="*/ 15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176">
                  <a:moveTo>
                    <a:pt x="99" y="42"/>
                  </a:moveTo>
                  <a:cubicBezTo>
                    <a:pt x="98" y="40"/>
                    <a:pt x="96" y="37"/>
                    <a:pt x="98" y="37"/>
                  </a:cubicBezTo>
                  <a:cubicBezTo>
                    <a:pt x="99" y="37"/>
                    <a:pt x="100" y="32"/>
                    <a:pt x="98" y="30"/>
                  </a:cubicBezTo>
                  <a:cubicBezTo>
                    <a:pt x="96" y="29"/>
                    <a:pt x="98" y="24"/>
                    <a:pt x="96" y="23"/>
                  </a:cubicBezTo>
                  <a:cubicBezTo>
                    <a:pt x="94" y="22"/>
                    <a:pt x="95" y="18"/>
                    <a:pt x="96" y="16"/>
                  </a:cubicBezTo>
                  <a:cubicBezTo>
                    <a:pt x="96" y="13"/>
                    <a:pt x="88" y="11"/>
                    <a:pt x="84" y="9"/>
                  </a:cubicBezTo>
                  <a:cubicBezTo>
                    <a:pt x="80" y="7"/>
                    <a:pt x="78" y="4"/>
                    <a:pt x="75" y="2"/>
                  </a:cubicBezTo>
                  <a:cubicBezTo>
                    <a:pt x="71" y="0"/>
                    <a:pt x="70" y="5"/>
                    <a:pt x="70" y="8"/>
                  </a:cubicBezTo>
                  <a:cubicBezTo>
                    <a:pt x="70" y="11"/>
                    <a:pt x="67" y="11"/>
                    <a:pt x="65" y="9"/>
                  </a:cubicBezTo>
                  <a:cubicBezTo>
                    <a:pt x="62" y="8"/>
                    <a:pt x="60" y="9"/>
                    <a:pt x="56" y="8"/>
                  </a:cubicBezTo>
                  <a:cubicBezTo>
                    <a:pt x="53" y="6"/>
                    <a:pt x="54" y="11"/>
                    <a:pt x="54" y="14"/>
                  </a:cubicBezTo>
                  <a:cubicBezTo>
                    <a:pt x="54" y="16"/>
                    <a:pt x="51" y="16"/>
                    <a:pt x="48" y="16"/>
                  </a:cubicBezTo>
                  <a:cubicBezTo>
                    <a:pt x="46" y="16"/>
                    <a:pt x="42" y="18"/>
                    <a:pt x="42" y="21"/>
                  </a:cubicBezTo>
                  <a:cubicBezTo>
                    <a:pt x="42" y="23"/>
                    <a:pt x="39" y="25"/>
                    <a:pt x="40" y="26"/>
                  </a:cubicBezTo>
                  <a:cubicBezTo>
                    <a:pt x="41" y="28"/>
                    <a:pt x="39" y="29"/>
                    <a:pt x="38" y="30"/>
                  </a:cubicBezTo>
                  <a:cubicBezTo>
                    <a:pt x="36" y="32"/>
                    <a:pt x="35" y="35"/>
                    <a:pt x="34" y="37"/>
                  </a:cubicBezTo>
                  <a:cubicBezTo>
                    <a:pt x="33" y="38"/>
                    <a:pt x="34" y="40"/>
                    <a:pt x="32" y="41"/>
                  </a:cubicBezTo>
                  <a:cubicBezTo>
                    <a:pt x="30" y="43"/>
                    <a:pt x="27" y="42"/>
                    <a:pt x="26" y="43"/>
                  </a:cubicBezTo>
                  <a:cubicBezTo>
                    <a:pt x="25" y="44"/>
                    <a:pt x="26" y="47"/>
                    <a:pt x="26" y="50"/>
                  </a:cubicBezTo>
                  <a:cubicBezTo>
                    <a:pt x="25" y="53"/>
                    <a:pt x="23" y="57"/>
                    <a:pt x="20" y="60"/>
                  </a:cubicBezTo>
                  <a:cubicBezTo>
                    <a:pt x="18" y="63"/>
                    <a:pt x="21" y="64"/>
                    <a:pt x="22" y="64"/>
                  </a:cubicBezTo>
                  <a:cubicBezTo>
                    <a:pt x="23" y="65"/>
                    <a:pt x="23" y="67"/>
                    <a:pt x="22" y="69"/>
                  </a:cubicBezTo>
                  <a:cubicBezTo>
                    <a:pt x="21" y="71"/>
                    <a:pt x="18" y="70"/>
                    <a:pt x="17" y="69"/>
                  </a:cubicBezTo>
                  <a:cubicBezTo>
                    <a:pt x="15" y="69"/>
                    <a:pt x="11" y="71"/>
                    <a:pt x="9" y="75"/>
                  </a:cubicBezTo>
                  <a:cubicBezTo>
                    <a:pt x="7" y="79"/>
                    <a:pt x="7" y="81"/>
                    <a:pt x="8" y="83"/>
                  </a:cubicBezTo>
                  <a:cubicBezTo>
                    <a:pt x="9" y="85"/>
                    <a:pt x="6" y="87"/>
                    <a:pt x="8" y="91"/>
                  </a:cubicBezTo>
                  <a:cubicBezTo>
                    <a:pt x="10" y="95"/>
                    <a:pt x="7" y="95"/>
                    <a:pt x="8" y="98"/>
                  </a:cubicBezTo>
                  <a:cubicBezTo>
                    <a:pt x="8" y="102"/>
                    <a:pt x="13" y="101"/>
                    <a:pt x="13" y="104"/>
                  </a:cubicBezTo>
                  <a:cubicBezTo>
                    <a:pt x="13" y="107"/>
                    <a:pt x="12" y="108"/>
                    <a:pt x="10" y="108"/>
                  </a:cubicBezTo>
                  <a:cubicBezTo>
                    <a:pt x="8" y="108"/>
                    <a:pt x="9" y="111"/>
                    <a:pt x="10" y="112"/>
                  </a:cubicBezTo>
                  <a:cubicBezTo>
                    <a:pt x="12" y="113"/>
                    <a:pt x="12" y="118"/>
                    <a:pt x="11" y="120"/>
                  </a:cubicBezTo>
                  <a:cubicBezTo>
                    <a:pt x="10" y="121"/>
                    <a:pt x="5" y="120"/>
                    <a:pt x="5" y="122"/>
                  </a:cubicBezTo>
                  <a:cubicBezTo>
                    <a:pt x="6" y="124"/>
                    <a:pt x="4" y="127"/>
                    <a:pt x="4" y="128"/>
                  </a:cubicBezTo>
                  <a:cubicBezTo>
                    <a:pt x="4" y="130"/>
                    <a:pt x="4" y="135"/>
                    <a:pt x="2" y="134"/>
                  </a:cubicBezTo>
                  <a:cubicBezTo>
                    <a:pt x="2" y="133"/>
                    <a:pt x="1" y="133"/>
                    <a:pt x="0" y="133"/>
                  </a:cubicBezTo>
                  <a:cubicBezTo>
                    <a:pt x="0" y="133"/>
                    <a:pt x="0" y="134"/>
                    <a:pt x="0" y="134"/>
                  </a:cubicBezTo>
                  <a:cubicBezTo>
                    <a:pt x="0" y="137"/>
                    <a:pt x="1" y="140"/>
                    <a:pt x="3" y="142"/>
                  </a:cubicBezTo>
                  <a:cubicBezTo>
                    <a:pt x="6" y="144"/>
                    <a:pt x="4" y="147"/>
                    <a:pt x="6" y="150"/>
                  </a:cubicBezTo>
                  <a:cubicBezTo>
                    <a:pt x="9" y="153"/>
                    <a:pt x="8" y="156"/>
                    <a:pt x="10" y="158"/>
                  </a:cubicBezTo>
                  <a:cubicBezTo>
                    <a:pt x="13" y="160"/>
                    <a:pt x="13" y="161"/>
                    <a:pt x="12" y="164"/>
                  </a:cubicBezTo>
                  <a:cubicBezTo>
                    <a:pt x="11" y="166"/>
                    <a:pt x="14" y="166"/>
                    <a:pt x="14" y="167"/>
                  </a:cubicBezTo>
                  <a:cubicBezTo>
                    <a:pt x="14" y="169"/>
                    <a:pt x="14" y="173"/>
                    <a:pt x="14" y="174"/>
                  </a:cubicBezTo>
                  <a:cubicBezTo>
                    <a:pt x="15" y="176"/>
                    <a:pt x="17" y="174"/>
                    <a:pt x="21" y="174"/>
                  </a:cubicBezTo>
                  <a:cubicBezTo>
                    <a:pt x="24" y="174"/>
                    <a:pt x="24" y="172"/>
                    <a:pt x="24" y="169"/>
                  </a:cubicBezTo>
                  <a:cubicBezTo>
                    <a:pt x="24" y="167"/>
                    <a:pt x="26" y="168"/>
                    <a:pt x="26" y="167"/>
                  </a:cubicBezTo>
                  <a:cubicBezTo>
                    <a:pt x="27" y="165"/>
                    <a:pt x="30" y="165"/>
                    <a:pt x="33" y="166"/>
                  </a:cubicBezTo>
                  <a:cubicBezTo>
                    <a:pt x="36" y="167"/>
                    <a:pt x="37" y="165"/>
                    <a:pt x="37" y="162"/>
                  </a:cubicBezTo>
                  <a:cubicBezTo>
                    <a:pt x="38" y="160"/>
                    <a:pt x="39" y="163"/>
                    <a:pt x="40" y="164"/>
                  </a:cubicBezTo>
                  <a:cubicBezTo>
                    <a:pt x="41" y="164"/>
                    <a:pt x="44" y="159"/>
                    <a:pt x="45" y="156"/>
                  </a:cubicBezTo>
                  <a:cubicBezTo>
                    <a:pt x="46" y="153"/>
                    <a:pt x="45" y="153"/>
                    <a:pt x="42" y="156"/>
                  </a:cubicBezTo>
                  <a:cubicBezTo>
                    <a:pt x="39" y="160"/>
                    <a:pt x="41" y="153"/>
                    <a:pt x="42" y="151"/>
                  </a:cubicBezTo>
                  <a:cubicBezTo>
                    <a:pt x="43" y="148"/>
                    <a:pt x="43" y="141"/>
                    <a:pt x="43" y="139"/>
                  </a:cubicBezTo>
                  <a:cubicBezTo>
                    <a:pt x="44" y="138"/>
                    <a:pt x="44" y="135"/>
                    <a:pt x="48" y="135"/>
                  </a:cubicBezTo>
                  <a:cubicBezTo>
                    <a:pt x="51" y="134"/>
                    <a:pt x="56" y="130"/>
                    <a:pt x="55" y="128"/>
                  </a:cubicBezTo>
                  <a:cubicBezTo>
                    <a:pt x="54" y="126"/>
                    <a:pt x="60" y="123"/>
                    <a:pt x="60" y="121"/>
                  </a:cubicBezTo>
                  <a:cubicBezTo>
                    <a:pt x="60" y="120"/>
                    <a:pt x="54" y="114"/>
                    <a:pt x="52" y="113"/>
                  </a:cubicBezTo>
                  <a:cubicBezTo>
                    <a:pt x="50" y="112"/>
                    <a:pt x="46" y="113"/>
                    <a:pt x="46" y="111"/>
                  </a:cubicBezTo>
                  <a:cubicBezTo>
                    <a:pt x="47" y="110"/>
                    <a:pt x="46" y="105"/>
                    <a:pt x="45" y="102"/>
                  </a:cubicBezTo>
                  <a:cubicBezTo>
                    <a:pt x="45" y="100"/>
                    <a:pt x="48" y="97"/>
                    <a:pt x="48" y="94"/>
                  </a:cubicBezTo>
                  <a:cubicBezTo>
                    <a:pt x="48" y="92"/>
                    <a:pt x="48" y="89"/>
                    <a:pt x="51" y="88"/>
                  </a:cubicBezTo>
                  <a:cubicBezTo>
                    <a:pt x="53" y="87"/>
                    <a:pt x="51" y="85"/>
                    <a:pt x="54" y="85"/>
                  </a:cubicBezTo>
                  <a:cubicBezTo>
                    <a:pt x="57" y="84"/>
                    <a:pt x="57" y="80"/>
                    <a:pt x="60" y="78"/>
                  </a:cubicBezTo>
                  <a:cubicBezTo>
                    <a:pt x="63" y="77"/>
                    <a:pt x="63" y="76"/>
                    <a:pt x="68" y="74"/>
                  </a:cubicBezTo>
                  <a:cubicBezTo>
                    <a:pt x="72" y="72"/>
                    <a:pt x="79" y="67"/>
                    <a:pt x="80" y="65"/>
                  </a:cubicBezTo>
                  <a:cubicBezTo>
                    <a:pt x="81" y="62"/>
                    <a:pt x="76" y="59"/>
                    <a:pt x="79" y="57"/>
                  </a:cubicBezTo>
                  <a:cubicBezTo>
                    <a:pt x="83" y="54"/>
                    <a:pt x="80" y="51"/>
                    <a:pt x="82" y="50"/>
                  </a:cubicBezTo>
                  <a:cubicBezTo>
                    <a:pt x="85" y="49"/>
                    <a:pt x="86" y="48"/>
                    <a:pt x="87" y="46"/>
                  </a:cubicBezTo>
                  <a:cubicBezTo>
                    <a:pt x="89" y="44"/>
                    <a:pt x="92" y="46"/>
                    <a:pt x="96" y="45"/>
                  </a:cubicBezTo>
                  <a:cubicBezTo>
                    <a:pt x="97" y="45"/>
                    <a:pt x="99" y="45"/>
                    <a:pt x="100" y="46"/>
                  </a:cubicBezTo>
                  <a:cubicBezTo>
                    <a:pt x="100" y="44"/>
                    <a:pt x="100" y="42"/>
                    <a:pt x="99" y="42"/>
                  </a:cubicBezTo>
                  <a:close/>
                  <a:moveTo>
                    <a:pt x="59" y="146"/>
                  </a:moveTo>
                  <a:cubicBezTo>
                    <a:pt x="54" y="146"/>
                    <a:pt x="52" y="155"/>
                    <a:pt x="53" y="157"/>
                  </a:cubicBezTo>
                  <a:cubicBezTo>
                    <a:pt x="54" y="158"/>
                    <a:pt x="63" y="146"/>
                    <a:pt x="59" y="146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5" name="Freeform 322"/>
            <p:cNvSpPr>
              <a:spLocks noEditPoints="1"/>
            </p:cNvSpPr>
            <p:nvPr/>
          </p:nvSpPr>
          <p:spPr bwMode="auto">
            <a:xfrm>
              <a:off x="2300014" y="2352416"/>
              <a:ext cx="192088" cy="125186"/>
            </a:xfrm>
            <a:custGeom>
              <a:avLst/>
              <a:gdLst>
                <a:gd name="T0" fmla="*/ 47 w 51"/>
                <a:gd name="T1" fmla="*/ 7 h 25"/>
                <a:gd name="T2" fmla="*/ 49 w 51"/>
                <a:gd name="T3" fmla="*/ 2 h 25"/>
                <a:gd name="T4" fmla="*/ 47 w 51"/>
                <a:gd name="T5" fmla="*/ 3 h 25"/>
                <a:gd name="T6" fmla="*/ 32 w 51"/>
                <a:gd name="T7" fmla="*/ 1 h 25"/>
                <a:gd name="T8" fmla="*/ 17 w 51"/>
                <a:gd name="T9" fmla="*/ 4 h 25"/>
                <a:gd name="T10" fmla="*/ 12 w 51"/>
                <a:gd name="T11" fmla="*/ 9 h 25"/>
                <a:gd name="T12" fmla="*/ 14 w 51"/>
                <a:gd name="T13" fmla="*/ 14 h 25"/>
                <a:gd name="T14" fmla="*/ 19 w 51"/>
                <a:gd name="T15" fmla="*/ 16 h 25"/>
                <a:gd name="T16" fmla="*/ 20 w 51"/>
                <a:gd name="T17" fmla="*/ 20 h 25"/>
                <a:gd name="T18" fmla="*/ 20 w 51"/>
                <a:gd name="T19" fmla="*/ 20 h 25"/>
                <a:gd name="T20" fmla="*/ 29 w 51"/>
                <a:gd name="T21" fmla="*/ 20 h 25"/>
                <a:gd name="T22" fmla="*/ 37 w 51"/>
                <a:gd name="T23" fmla="*/ 24 h 25"/>
                <a:gd name="T24" fmla="*/ 45 w 51"/>
                <a:gd name="T25" fmla="*/ 25 h 25"/>
                <a:gd name="T26" fmla="*/ 45 w 51"/>
                <a:gd name="T27" fmla="*/ 23 h 25"/>
                <a:gd name="T28" fmla="*/ 47 w 51"/>
                <a:gd name="T29" fmla="*/ 20 h 25"/>
                <a:gd name="T30" fmla="*/ 45 w 51"/>
                <a:gd name="T31" fmla="*/ 16 h 25"/>
                <a:gd name="T32" fmla="*/ 45 w 51"/>
                <a:gd name="T33" fmla="*/ 11 h 25"/>
                <a:gd name="T34" fmla="*/ 47 w 51"/>
                <a:gd name="T35" fmla="*/ 7 h 25"/>
                <a:gd name="T36" fmla="*/ 5 w 51"/>
                <a:gd name="T37" fmla="*/ 13 h 25"/>
                <a:gd name="T38" fmla="*/ 2 w 51"/>
                <a:gd name="T39" fmla="*/ 20 h 25"/>
                <a:gd name="T40" fmla="*/ 10 w 51"/>
                <a:gd name="T41" fmla="*/ 14 h 25"/>
                <a:gd name="T42" fmla="*/ 5 w 51"/>
                <a:gd name="T43" fmla="*/ 13 h 25"/>
                <a:gd name="T44" fmla="*/ 9 w 51"/>
                <a:gd name="T45" fmla="*/ 9 h 25"/>
                <a:gd name="T46" fmla="*/ 4 w 51"/>
                <a:gd name="T47" fmla="*/ 10 h 25"/>
                <a:gd name="T48" fmla="*/ 9 w 51"/>
                <a:gd name="T4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25">
                  <a:moveTo>
                    <a:pt x="47" y="7"/>
                  </a:moveTo>
                  <a:cubicBezTo>
                    <a:pt x="48" y="5"/>
                    <a:pt x="51" y="4"/>
                    <a:pt x="49" y="2"/>
                  </a:cubicBezTo>
                  <a:cubicBezTo>
                    <a:pt x="49" y="2"/>
                    <a:pt x="48" y="2"/>
                    <a:pt x="47" y="3"/>
                  </a:cubicBezTo>
                  <a:cubicBezTo>
                    <a:pt x="44" y="3"/>
                    <a:pt x="36" y="0"/>
                    <a:pt x="32" y="1"/>
                  </a:cubicBezTo>
                  <a:cubicBezTo>
                    <a:pt x="28" y="2"/>
                    <a:pt x="19" y="2"/>
                    <a:pt x="17" y="4"/>
                  </a:cubicBezTo>
                  <a:cubicBezTo>
                    <a:pt x="15" y="6"/>
                    <a:pt x="10" y="7"/>
                    <a:pt x="12" y="9"/>
                  </a:cubicBezTo>
                  <a:cubicBezTo>
                    <a:pt x="14" y="10"/>
                    <a:pt x="12" y="11"/>
                    <a:pt x="14" y="14"/>
                  </a:cubicBezTo>
                  <a:cubicBezTo>
                    <a:pt x="15" y="16"/>
                    <a:pt x="16" y="17"/>
                    <a:pt x="19" y="16"/>
                  </a:cubicBezTo>
                  <a:cubicBezTo>
                    <a:pt x="21" y="16"/>
                    <a:pt x="23" y="17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4" y="19"/>
                    <a:pt x="28" y="19"/>
                    <a:pt x="29" y="20"/>
                  </a:cubicBezTo>
                  <a:cubicBezTo>
                    <a:pt x="30" y="20"/>
                    <a:pt x="35" y="25"/>
                    <a:pt x="37" y="24"/>
                  </a:cubicBezTo>
                  <a:cubicBezTo>
                    <a:pt x="38" y="24"/>
                    <a:pt x="42" y="25"/>
                    <a:pt x="45" y="25"/>
                  </a:cubicBezTo>
                  <a:cubicBezTo>
                    <a:pt x="44" y="24"/>
                    <a:pt x="44" y="23"/>
                    <a:pt x="45" y="23"/>
                  </a:cubicBezTo>
                  <a:cubicBezTo>
                    <a:pt x="46" y="22"/>
                    <a:pt x="48" y="22"/>
                    <a:pt x="47" y="20"/>
                  </a:cubicBezTo>
                  <a:cubicBezTo>
                    <a:pt x="46" y="18"/>
                    <a:pt x="45" y="18"/>
                    <a:pt x="45" y="16"/>
                  </a:cubicBezTo>
                  <a:cubicBezTo>
                    <a:pt x="45" y="14"/>
                    <a:pt x="44" y="13"/>
                    <a:pt x="45" y="11"/>
                  </a:cubicBezTo>
                  <a:cubicBezTo>
                    <a:pt x="45" y="10"/>
                    <a:pt x="46" y="9"/>
                    <a:pt x="47" y="7"/>
                  </a:cubicBezTo>
                  <a:close/>
                  <a:moveTo>
                    <a:pt x="5" y="13"/>
                  </a:moveTo>
                  <a:cubicBezTo>
                    <a:pt x="1" y="14"/>
                    <a:pt x="0" y="20"/>
                    <a:pt x="2" y="20"/>
                  </a:cubicBezTo>
                  <a:cubicBezTo>
                    <a:pt x="4" y="20"/>
                    <a:pt x="9" y="16"/>
                    <a:pt x="10" y="14"/>
                  </a:cubicBezTo>
                  <a:cubicBezTo>
                    <a:pt x="12" y="13"/>
                    <a:pt x="10" y="12"/>
                    <a:pt x="5" y="13"/>
                  </a:cubicBezTo>
                  <a:close/>
                  <a:moveTo>
                    <a:pt x="9" y="9"/>
                  </a:moveTo>
                  <a:cubicBezTo>
                    <a:pt x="10" y="8"/>
                    <a:pt x="2" y="8"/>
                    <a:pt x="4" y="10"/>
                  </a:cubicBezTo>
                  <a:cubicBezTo>
                    <a:pt x="5" y="11"/>
                    <a:pt x="8" y="11"/>
                    <a:pt x="9" y="9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8" name="Freeform 325"/>
            <p:cNvSpPr>
              <a:spLocks/>
            </p:cNvSpPr>
            <p:nvPr/>
          </p:nvSpPr>
          <p:spPr bwMode="auto">
            <a:xfrm>
              <a:off x="3333481" y="3135347"/>
              <a:ext cx="531813" cy="417993"/>
            </a:xfrm>
            <a:custGeom>
              <a:avLst/>
              <a:gdLst>
                <a:gd name="T0" fmla="*/ 138 w 142"/>
                <a:gd name="T1" fmla="*/ 47 h 83"/>
                <a:gd name="T2" fmla="*/ 127 w 142"/>
                <a:gd name="T3" fmla="*/ 42 h 83"/>
                <a:gd name="T4" fmla="*/ 121 w 142"/>
                <a:gd name="T5" fmla="*/ 42 h 83"/>
                <a:gd name="T6" fmla="*/ 113 w 142"/>
                <a:gd name="T7" fmla="*/ 40 h 83"/>
                <a:gd name="T8" fmla="*/ 105 w 142"/>
                <a:gd name="T9" fmla="*/ 46 h 83"/>
                <a:gd name="T10" fmla="*/ 101 w 142"/>
                <a:gd name="T11" fmla="*/ 47 h 83"/>
                <a:gd name="T12" fmla="*/ 94 w 142"/>
                <a:gd name="T13" fmla="*/ 43 h 83"/>
                <a:gd name="T14" fmla="*/ 87 w 142"/>
                <a:gd name="T15" fmla="*/ 41 h 83"/>
                <a:gd name="T16" fmla="*/ 83 w 142"/>
                <a:gd name="T17" fmla="*/ 33 h 83"/>
                <a:gd name="T18" fmla="*/ 81 w 142"/>
                <a:gd name="T19" fmla="*/ 25 h 83"/>
                <a:gd name="T20" fmla="*/ 75 w 142"/>
                <a:gd name="T21" fmla="*/ 21 h 83"/>
                <a:gd name="T22" fmla="*/ 59 w 142"/>
                <a:gd name="T23" fmla="*/ 20 h 83"/>
                <a:gd name="T24" fmla="*/ 48 w 142"/>
                <a:gd name="T25" fmla="*/ 21 h 83"/>
                <a:gd name="T26" fmla="*/ 39 w 142"/>
                <a:gd name="T27" fmla="*/ 10 h 83"/>
                <a:gd name="T28" fmla="*/ 36 w 142"/>
                <a:gd name="T29" fmla="*/ 14 h 83"/>
                <a:gd name="T30" fmla="*/ 27 w 142"/>
                <a:gd name="T31" fmla="*/ 12 h 83"/>
                <a:gd name="T32" fmla="*/ 26 w 142"/>
                <a:gd name="T33" fmla="*/ 1 h 83"/>
                <a:gd name="T34" fmla="*/ 22 w 142"/>
                <a:gd name="T35" fmla="*/ 13 h 83"/>
                <a:gd name="T36" fmla="*/ 21 w 142"/>
                <a:gd name="T37" fmla="*/ 0 h 83"/>
                <a:gd name="T38" fmla="*/ 1 w 142"/>
                <a:gd name="T39" fmla="*/ 5 h 83"/>
                <a:gd name="T40" fmla="*/ 0 w 142"/>
                <a:gd name="T41" fmla="*/ 41 h 83"/>
                <a:gd name="T42" fmla="*/ 0 w 142"/>
                <a:gd name="T43" fmla="*/ 41 h 83"/>
                <a:gd name="T44" fmla="*/ 5 w 142"/>
                <a:gd name="T45" fmla="*/ 42 h 83"/>
                <a:gd name="T46" fmla="*/ 8 w 142"/>
                <a:gd name="T47" fmla="*/ 39 h 83"/>
                <a:gd name="T48" fmla="*/ 14 w 142"/>
                <a:gd name="T49" fmla="*/ 34 h 83"/>
                <a:gd name="T50" fmla="*/ 17 w 142"/>
                <a:gd name="T51" fmla="*/ 31 h 83"/>
                <a:gd name="T52" fmla="*/ 20 w 142"/>
                <a:gd name="T53" fmla="*/ 30 h 83"/>
                <a:gd name="T54" fmla="*/ 26 w 142"/>
                <a:gd name="T55" fmla="*/ 31 h 83"/>
                <a:gd name="T56" fmla="*/ 32 w 142"/>
                <a:gd name="T57" fmla="*/ 33 h 83"/>
                <a:gd name="T58" fmla="*/ 35 w 142"/>
                <a:gd name="T59" fmla="*/ 42 h 83"/>
                <a:gd name="T60" fmla="*/ 47 w 142"/>
                <a:gd name="T61" fmla="*/ 43 h 83"/>
                <a:gd name="T62" fmla="*/ 50 w 142"/>
                <a:gd name="T63" fmla="*/ 48 h 83"/>
                <a:gd name="T64" fmla="*/ 54 w 142"/>
                <a:gd name="T65" fmla="*/ 55 h 83"/>
                <a:gd name="T66" fmla="*/ 62 w 142"/>
                <a:gd name="T67" fmla="*/ 61 h 83"/>
                <a:gd name="T68" fmla="*/ 71 w 142"/>
                <a:gd name="T69" fmla="*/ 66 h 83"/>
                <a:gd name="T70" fmla="*/ 79 w 142"/>
                <a:gd name="T71" fmla="*/ 72 h 83"/>
                <a:gd name="T72" fmla="*/ 86 w 142"/>
                <a:gd name="T73" fmla="*/ 74 h 83"/>
                <a:gd name="T74" fmla="*/ 87 w 142"/>
                <a:gd name="T75" fmla="*/ 80 h 83"/>
                <a:gd name="T76" fmla="*/ 88 w 142"/>
                <a:gd name="T77" fmla="*/ 79 h 83"/>
                <a:gd name="T78" fmla="*/ 94 w 142"/>
                <a:gd name="T79" fmla="*/ 82 h 83"/>
                <a:gd name="T80" fmla="*/ 98 w 142"/>
                <a:gd name="T81" fmla="*/ 83 h 83"/>
                <a:gd name="T82" fmla="*/ 101 w 142"/>
                <a:gd name="T83" fmla="*/ 75 h 83"/>
                <a:gd name="T84" fmla="*/ 100 w 142"/>
                <a:gd name="T85" fmla="*/ 68 h 83"/>
                <a:gd name="T86" fmla="*/ 95 w 142"/>
                <a:gd name="T87" fmla="*/ 61 h 83"/>
                <a:gd name="T88" fmla="*/ 103 w 142"/>
                <a:gd name="T89" fmla="*/ 59 h 83"/>
                <a:gd name="T90" fmla="*/ 105 w 142"/>
                <a:gd name="T91" fmla="*/ 54 h 83"/>
                <a:gd name="T92" fmla="*/ 109 w 142"/>
                <a:gd name="T93" fmla="*/ 50 h 83"/>
                <a:gd name="T94" fmla="*/ 115 w 142"/>
                <a:gd name="T95" fmla="*/ 48 h 83"/>
                <a:gd name="T96" fmla="*/ 121 w 142"/>
                <a:gd name="T97" fmla="*/ 47 h 83"/>
                <a:gd name="T98" fmla="*/ 118 w 142"/>
                <a:gd name="T99" fmla="*/ 54 h 83"/>
                <a:gd name="T100" fmla="*/ 127 w 142"/>
                <a:gd name="T101" fmla="*/ 52 h 83"/>
                <a:gd name="T102" fmla="*/ 135 w 142"/>
                <a:gd name="T103" fmla="*/ 51 h 83"/>
                <a:gd name="T104" fmla="*/ 138 w 142"/>
                <a:gd name="T105" fmla="*/ 4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2" h="83">
                  <a:moveTo>
                    <a:pt x="138" y="47"/>
                  </a:moveTo>
                  <a:cubicBezTo>
                    <a:pt x="134" y="44"/>
                    <a:pt x="128" y="40"/>
                    <a:pt x="127" y="42"/>
                  </a:cubicBezTo>
                  <a:cubicBezTo>
                    <a:pt x="127" y="44"/>
                    <a:pt x="122" y="44"/>
                    <a:pt x="121" y="42"/>
                  </a:cubicBezTo>
                  <a:cubicBezTo>
                    <a:pt x="119" y="40"/>
                    <a:pt x="118" y="38"/>
                    <a:pt x="113" y="40"/>
                  </a:cubicBezTo>
                  <a:cubicBezTo>
                    <a:pt x="108" y="42"/>
                    <a:pt x="105" y="44"/>
                    <a:pt x="105" y="46"/>
                  </a:cubicBezTo>
                  <a:cubicBezTo>
                    <a:pt x="105" y="48"/>
                    <a:pt x="101" y="50"/>
                    <a:pt x="101" y="47"/>
                  </a:cubicBezTo>
                  <a:cubicBezTo>
                    <a:pt x="101" y="45"/>
                    <a:pt x="97" y="44"/>
                    <a:pt x="94" y="43"/>
                  </a:cubicBezTo>
                  <a:cubicBezTo>
                    <a:pt x="92" y="43"/>
                    <a:pt x="88" y="44"/>
                    <a:pt x="87" y="41"/>
                  </a:cubicBezTo>
                  <a:cubicBezTo>
                    <a:pt x="87" y="39"/>
                    <a:pt x="83" y="36"/>
                    <a:pt x="83" y="33"/>
                  </a:cubicBezTo>
                  <a:cubicBezTo>
                    <a:pt x="83" y="30"/>
                    <a:pt x="84" y="26"/>
                    <a:pt x="81" y="25"/>
                  </a:cubicBezTo>
                  <a:cubicBezTo>
                    <a:pt x="79" y="25"/>
                    <a:pt x="77" y="21"/>
                    <a:pt x="75" y="21"/>
                  </a:cubicBezTo>
                  <a:cubicBezTo>
                    <a:pt x="73" y="21"/>
                    <a:pt x="60" y="21"/>
                    <a:pt x="59" y="20"/>
                  </a:cubicBezTo>
                  <a:cubicBezTo>
                    <a:pt x="57" y="19"/>
                    <a:pt x="49" y="23"/>
                    <a:pt x="48" y="21"/>
                  </a:cubicBezTo>
                  <a:cubicBezTo>
                    <a:pt x="48" y="19"/>
                    <a:pt x="42" y="13"/>
                    <a:pt x="39" y="10"/>
                  </a:cubicBezTo>
                  <a:cubicBezTo>
                    <a:pt x="38" y="12"/>
                    <a:pt x="38" y="13"/>
                    <a:pt x="36" y="14"/>
                  </a:cubicBezTo>
                  <a:cubicBezTo>
                    <a:pt x="30" y="18"/>
                    <a:pt x="25" y="17"/>
                    <a:pt x="27" y="12"/>
                  </a:cubicBezTo>
                  <a:cubicBezTo>
                    <a:pt x="28" y="7"/>
                    <a:pt x="29" y="1"/>
                    <a:pt x="26" y="1"/>
                  </a:cubicBezTo>
                  <a:cubicBezTo>
                    <a:pt x="23" y="1"/>
                    <a:pt x="25" y="12"/>
                    <a:pt x="22" y="13"/>
                  </a:cubicBezTo>
                  <a:cubicBezTo>
                    <a:pt x="20" y="13"/>
                    <a:pt x="19" y="5"/>
                    <a:pt x="21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2"/>
                    <a:pt x="4" y="42"/>
                    <a:pt x="5" y="42"/>
                  </a:cubicBezTo>
                  <a:cubicBezTo>
                    <a:pt x="8" y="43"/>
                    <a:pt x="8" y="40"/>
                    <a:pt x="8" y="39"/>
                  </a:cubicBezTo>
                  <a:cubicBezTo>
                    <a:pt x="8" y="37"/>
                    <a:pt x="12" y="34"/>
                    <a:pt x="14" y="34"/>
                  </a:cubicBezTo>
                  <a:cubicBezTo>
                    <a:pt x="16" y="35"/>
                    <a:pt x="16" y="31"/>
                    <a:pt x="17" y="31"/>
                  </a:cubicBezTo>
                  <a:cubicBezTo>
                    <a:pt x="18" y="31"/>
                    <a:pt x="19" y="31"/>
                    <a:pt x="20" y="30"/>
                  </a:cubicBezTo>
                  <a:cubicBezTo>
                    <a:pt x="21" y="28"/>
                    <a:pt x="25" y="30"/>
                    <a:pt x="26" y="31"/>
                  </a:cubicBezTo>
                  <a:cubicBezTo>
                    <a:pt x="27" y="32"/>
                    <a:pt x="30" y="33"/>
                    <a:pt x="32" y="33"/>
                  </a:cubicBezTo>
                  <a:cubicBezTo>
                    <a:pt x="34" y="34"/>
                    <a:pt x="35" y="40"/>
                    <a:pt x="35" y="42"/>
                  </a:cubicBezTo>
                  <a:cubicBezTo>
                    <a:pt x="35" y="43"/>
                    <a:pt x="45" y="43"/>
                    <a:pt x="47" y="43"/>
                  </a:cubicBezTo>
                  <a:cubicBezTo>
                    <a:pt x="48" y="43"/>
                    <a:pt x="48" y="46"/>
                    <a:pt x="50" y="48"/>
                  </a:cubicBezTo>
                  <a:cubicBezTo>
                    <a:pt x="52" y="51"/>
                    <a:pt x="53" y="53"/>
                    <a:pt x="54" y="55"/>
                  </a:cubicBezTo>
                  <a:cubicBezTo>
                    <a:pt x="54" y="57"/>
                    <a:pt x="60" y="59"/>
                    <a:pt x="62" y="61"/>
                  </a:cubicBezTo>
                  <a:cubicBezTo>
                    <a:pt x="63" y="63"/>
                    <a:pt x="68" y="65"/>
                    <a:pt x="71" y="66"/>
                  </a:cubicBezTo>
                  <a:cubicBezTo>
                    <a:pt x="74" y="68"/>
                    <a:pt x="77" y="72"/>
                    <a:pt x="79" y="72"/>
                  </a:cubicBezTo>
                  <a:cubicBezTo>
                    <a:pt x="81" y="72"/>
                    <a:pt x="86" y="74"/>
                    <a:pt x="86" y="74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8" y="80"/>
                    <a:pt x="88" y="79"/>
                  </a:cubicBezTo>
                  <a:cubicBezTo>
                    <a:pt x="91" y="79"/>
                    <a:pt x="92" y="82"/>
                    <a:pt x="94" y="82"/>
                  </a:cubicBezTo>
                  <a:cubicBezTo>
                    <a:pt x="95" y="82"/>
                    <a:pt x="97" y="82"/>
                    <a:pt x="98" y="83"/>
                  </a:cubicBezTo>
                  <a:cubicBezTo>
                    <a:pt x="98" y="79"/>
                    <a:pt x="99" y="76"/>
                    <a:pt x="101" y="75"/>
                  </a:cubicBezTo>
                  <a:cubicBezTo>
                    <a:pt x="103" y="73"/>
                    <a:pt x="100" y="70"/>
                    <a:pt x="100" y="68"/>
                  </a:cubicBezTo>
                  <a:cubicBezTo>
                    <a:pt x="100" y="65"/>
                    <a:pt x="95" y="64"/>
                    <a:pt x="95" y="61"/>
                  </a:cubicBezTo>
                  <a:cubicBezTo>
                    <a:pt x="96" y="59"/>
                    <a:pt x="100" y="60"/>
                    <a:pt x="103" y="59"/>
                  </a:cubicBezTo>
                  <a:cubicBezTo>
                    <a:pt x="105" y="58"/>
                    <a:pt x="103" y="54"/>
                    <a:pt x="105" y="54"/>
                  </a:cubicBezTo>
                  <a:cubicBezTo>
                    <a:pt x="107" y="54"/>
                    <a:pt x="108" y="52"/>
                    <a:pt x="109" y="50"/>
                  </a:cubicBezTo>
                  <a:cubicBezTo>
                    <a:pt x="110" y="48"/>
                    <a:pt x="113" y="50"/>
                    <a:pt x="115" y="48"/>
                  </a:cubicBezTo>
                  <a:cubicBezTo>
                    <a:pt x="117" y="47"/>
                    <a:pt x="120" y="46"/>
                    <a:pt x="121" y="47"/>
                  </a:cubicBezTo>
                  <a:cubicBezTo>
                    <a:pt x="121" y="48"/>
                    <a:pt x="119" y="52"/>
                    <a:pt x="118" y="54"/>
                  </a:cubicBezTo>
                  <a:cubicBezTo>
                    <a:pt x="121" y="54"/>
                    <a:pt x="126" y="53"/>
                    <a:pt x="127" y="52"/>
                  </a:cubicBezTo>
                  <a:cubicBezTo>
                    <a:pt x="128" y="51"/>
                    <a:pt x="133" y="54"/>
                    <a:pt x="135" y="51"/>
                  </a:cubicBezTo>
                  <a:cubicBezTo>
                    <a:pt x="136" y="48"/>
                    <a:pt x="142" y="50"/>
                    <a:pt x="138" y="47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9" name="Freeform 326"/>
            <p:cNvSpPr>
              <a:spLocks noEditPoints="1"/>
            </p:cNvSpPr>
            <p:nvPr/>
          </p:nvSpPr>
          <p:spPr bwMode="auto">
            <a:xfrm>
              <a:off x="1798370" y="801394"/>
              <a:ext cx="784225" cy="1652867"/>
            </a:xfrm>
            <a:custGeom>
              <a:avLst/>
              <a:gdLst>
                <a:gd name="T0" fmla="*/ 198 w 209"/>
                <a:gd name="T1" fmla="*/ 172 h 329"/>
                <a:gd name="T2" fmla="*/ 198 w 209"/>
                <a:gd name="T3" fmla="*/ 162 h 329"/>
                <a:gd name="T4" fmla="*/ 187 w 209"/>
                <a:gd name="T5" fmla="*/ 160 h 329"/>
                <a:gd name="T6" fmla="*/ 174 w 209"/>
                <a:gd name="T7" fmla="*/ 160 h 329"/>
                <a:gd name="T8" fmla="*/ 167 w 209"/>
                <a:gd name="T9" fmla="*/ 159 h 329"/>
                <a:gd name="T10" fmla="*/ 155 w 209"/>
                <a:gd name="T11" fmla="*/ 162 h 329"/>
                <a:gd name="T12" fmla="*/ 145 w 209"/>
                <a:gd name="T13" fmla="*/ 173 h 329"/>
                <a:gd name="T14" fmla="*/ 145 w 209"/>
                <a:gd name="T15" fmla="*/ 161 h 329"/>
                <a:gd name="T16" fmla="*/ 131 w 209"/>
                <a:gd name="T17" fmla="*/ 169 h 329"/>
                <a:gd name="T18" fmla="*/ 124 w 209"/>
                <a:gd name="T19" fmla="*/ 172 h 329"/>
                <a:gd name="T20" fmla="*/ 118 w 209"/>
                <a:gd name="T21" fmla="*/ 170 h 329"/>
                <a:gd name="T22" fmla="*/ 107 w 209"/>
                <a:gd name="T23" fmla="*/ 179 h 329"/>
                <a:gd name="T24" fmla="*/ 100 w 209"/>
                <a:gd name="T25" fmla="*/ 185 h 329"/>
                <a:gd name="T26" fmla="*/ 93 w 209"/>
                <a:gd name="T27" fmla="*/ 188 h 329"/>
                <a:gd name="T28" fmla="*/ 80 w 209"/>
                <a:gd name="T29" fmla="*/ 191 h 329"/>
                <a:gd name="T30" fmla="*/ 76 w 209"/>
                <a:gd name="T31" fmla="*/ 198 h 329"/>
                <a:gd name="T32" fmla="*/ 92 w 209"/>
                <a:gd name="T33" fmla="*/ 199 h 329"/>
                <a:gd name="T34" fmla="*/ 80 w 209"/>
                <a:gd name="T35" fmla="*/ 208 h 329"/>
                <a:gd name="T36" fmla="*/ 62 w 209"/>
                <a:gd name="T37" fmla="*/ 227 h 329"/>
                <a:gd name="T38" fmla="*/ 50 w 209"/>
                <a:gd name="T39" fmla="*/ 243 h 329"/>
                <a:gd name="T40" fmla="*/ 40 w 209"/>
                <a:gd name="T41" fmla="*/ 257 h 329"/>
                <a:gd name="T42" fmla="*/ 27 w 209"/>
                <a:gd name="T43" fmla="*/ 266 h 329"/>
                <a:gd name="T44" fmla="*/ 12 w 209"/>
                <a:gd name="T45" fmla="*/ 275 h 329"/>
                <a:gd name="T46" fmla="*/ 5 w 209"/>
                <a:gd name="T47" fmla="*/ 288 h 329"/>
                <a:gd name="T48" fmla="*/ 2 w 209"/>
                <a:gd name="T49" fmla="*/ 302 h 329"/>
                <a:gd name="T50" fmla="*/ 9 w 209"/>
                <a:gd name="T51" fmla="*/ 307 h 329"/>
                <a:gd name="T52" fmla="*/ 7 w 209"/>
                <a:gd name="T53" fmla="*/ 313 h 329"/>
                <a:gd name="T54" fmla="*/ 15 w 209"/>
                <a:gd name="T55" fmla="*/ 326 h 329"/>
                <a:gd name="T56" fmla="*/ 47 w 209"/>
                <a:gd name="T57" fmla="*/ 310 h 329"/>
                <a:gd name="T58" fmla="*/ 56 w 209"/>
                <a:gd name="T59" fmla="*/ 313 h 329"/>
                <a:gd name="T60" fmla="*/ 62 w 209"/>
                <a:gd name="T61" fmla="*/ 293 h 329"/>
                <a:gd name="T62" fmla="*/ 60 w 209"/>
                <a:gd name="T63" fmla="*/ 268 h 329"/>
                <a:gd name="T64" fmla="*/ 74 w 209"/>
                <a:gd name="T65" fmla="*/ 249 h 329"/>
                <a:gd name="T66" fmla="*/ 84 w 209"/>
                <a:gd name="T67" fmla="*/ 226 h 329"/>
                <a:gd name="T68" fmla="*/ 94 w 209"/>
                <a:gd name="T69" fmla="*/ 206 h 329"/>
                <a:gd name="T70" fmla="*/ 117 w 209"/>
                <a:gd name="T71" fmla="*/ 194 h 329"/>
                <a:gd name="T72" fmla="*/ 133 w 209"/>
                <a:gd name="T73" fmla="*/ 183 h 329"/>
                <a:gd name="T74" fmla="*/ 161 w 209"/>
                <a:gd name="T75" fmla="*/ 192 h 329"/>
                <a:gd name="T76" fmla="*/ 179 w 209"/>
                <a:gd name="T77" fmla="*/ 173 h 329"/>
                <a:gd name="T78" fmla="*/ 198 w 209"/>
                <a:gd name="T79" fmla="*/ 181 h 329"/>
                <a:gd name="T80" fmla="*/ 58 w 209"/>
                <a:gd name="T81" fmla="*/ 23 h 329"/>
                <a:gd name="T82" fmla="*/ 78 w 209"/>
                <a:gd name="T83" fmla="*/ 35 h 329"/>
                <a:gd name="T84" fmla="*/ 93 w 209"/>
                <a:gd name="T85" fmla="*/ 38 h 329"/>
                <a:gd name="T86" fmla="*/ 94 w 209"/>
                <a:gd name="T87" fmla="*/ 49 h 329"/>
                <a:gd name="T88" fmla="*/ 80 w 209"/>
                <a:gd name="T89" fmla="*/ 61 h 329"/>
                <a:gd name="T90" fmla="*/ 96 w 209"/>
                <a:gd name="T91" fmla="*/ 68 h 329"/>
                <a:gd name="T92" fmla="*/ 114 w 209"/>
                <a:gd name="T93" fmla="*/ 37 h 329"/>
                <a:gd name="T94" fmla="*/ 130 w 209"/>
                <a:gd name="T95" fmla="*/ 45 h 329"/>
                <a:gd name="T96" fmla="*/ 151 w 209"/>
                <a:gd name="T97" fmla="*/ 53 h 329"/>
                <a:gd name="T98" fmla="*/ 144 w 209"/>
                <a:gd name="T99" fmla="*/ 42 h 329"/>
                <a:gd name="T100" fmla="*/ 126 w 209"/>
                <a:gd name="T101" fmla="*/ 27 h 329"/>
                <a:gd name="T102" fmla="*/ 108 w 209"/>
                <a:gd name="T103" fmla="*/ 18 h 329"/>
                <a:gd name="T104" fmla="*/ 91 w 209"/>
                <a:gd name="T105" fmla="*/ 8 h 329"/>
                <a:gd name="T106" fmla="*/ 84 w 209"/>
                <a:gd name="T107" fmla="*/ 18 h 329"/>
                <a:gd name="T108" fmla="*/ 67 w 209"/>
                <a:gd name="T109" fmla="*/ 17 h 329"/>
                <a:gd name="T110" fmla="*/ 57 w 209"/>
                <a:gd name="T111" fmla="*/ 13 h 329"/>
                <a:gd name="T112" fmla="*/ 51 w 209"/>
                <a:gd name="T113" fmla="*/ 38 h 329"/>
                <a:gd name="T114" fmla="*/ 51 w 209"/>
                <a:gd name="T115" fmla="*/ 38 h 329"/>
                <a:gd name="T116" fmla="*/ 119 w 209"/>
                <a:gd name="T117" fmla="*/ 18 h 329"/>
                <a:gd name="T118" fmla="*/ 167 w 209"/>
                <a:gd name="T119" fmla="*/ 17 h 329"/>
                <a:gd name="T120" fmla="*/ 146 w 209"/>
                <a:gd name="T121" fmla="*/ 6 h 329"/>
                <a:gd name="T122" fmla="*/ 127 w 209"/>
                <a:gd name="T123" fmla="*/ 5 h 329"/>
                <a:gd name="T124" fmla="*/ 113 w 209"/>
                <a:gd name="T125" fmla="*/ 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9" h="329">
                  <a:moveTo>
                    <a:pt x="202" y="176"/>
                  </a:moveTo>
                  <a:cubicBezTo>
                    <a:pt x="202" y="178"/>
                    <a:pt x="199" y="177"/>
                    <a:pt x="199" y="175"/>
                  </a:cubicBezTo>
                  <a:cubicBezTo>
                    <a:pt x="199" y="174"/>
                    <a:pt x="194" y="172"/>
                    <a:pt x="193" y="171"/>
                  </a:cubicBezTo>
                  <a:cubicBezTo>
                    <a:pt x="193" y="171"/>
                    <a:pt x="196" y="171"/>
                    <a:pt x="198" y="172"/>
                  </a:cubicBezTo>
                  <a:cubicBezTo>
                    <a:pt x="199" y="173"/>
                    <a:pt x="201" y="172"/>
                    <a:pt x="203" y="170"/>
                  </a:cubicBezTo>
                  <a:cubicBezTo>
                    <a:pt x="205" y="168"/>
                    <a:pt x="208" y="170"/>
                    <a:pt x="208" y="168"/>
                  </a:cubicBezTo>
                  <a:cubicBezTo>
                    <a:pt x="209" y="166"/>
                    <a:pt x="205" y="165"/>
                    <a:pt x="204" y="164"/>
                  </a:cubicBezTo>
                  <a:cubicBezTo>
                    <a:pt x="203" y="163"/>
                    <a:pt x="201" y="161"/>
                    <a:pt x="198" y="162"/>
                  </a:cubicBezTo>
                  <a:cubicBezTo>
                    <a:pt x="195" y="162"/>
                    <a:pt x="195" y="161"/>
                    <a:pt x="194" y="160"/>
                  </a:cubicBezTo>
                  <a:cubicBezTo>
                    <a:pt x="192" y="158"/>
                    <a:pt x="188" y="161"/>
                    <a:pt x="188" y="164"/>
                  </a:cubicBezTo>
                  <a:cubicBezTo>
                    <a:pt x="188" y="167"/>
                    <a:pt x="185" y="167"/>
                    <a:pt x="186" y="165"/>
                  </a:cubicBezTo>
                  <a:cubicBezTo>
                    <a:pt x="187" y="163"/>
                    <a:pt x="184" y="161"/>
                    <a:pt x="187" y="160"/>
                  </a:cubicBezTo>
                  <a:cubicBezTo>
                    <a:pt x="189" y="160"/>
                    <a:pt x="188" y="156"/>
                    <a:pt x="183" y="156"/>
                  </a:cubicBezTo>
                  <a:cubicBezTo>
                    <a:pt x="179" y="155"/>
                    <a:pt x="177" y="159"/>
                    <a:pt x="178" y="160"/>
                  </a:cubicBezTo>
                  <a:cubicBezTo>
                    <a:pt x="179" y="161"/>
                    <a:pt x="175" y="167"/>
                    <a:pt x="173" y="167"/>
                  </a:cubicBezTo>
                  <a:cubicBezTo>
                    <a:pt x="172" y="167"/>
                    <a:pt x="174" y="162"/>
                    <a:pt x="174" y="160"/>
                  </a:cubicBezTo>
                  <a:cubicBezTo>
                    <a:pt x="173" y="157"/>
                    <a:pt x="172" y="159"/>
                    <a:pt x="169" y="163"/>
                  </a:cubicBezTo>
                  <a:cubicBezTo>
                    <a:pt x="165" y="166"/>
                    <a:pt x="163" y="170"/>
                    <a:pt x="161" y="170"/>
                  </a:cubicBezTo>
                  <a:cubicBezTo>
                    <a:pt x="159" y="171"/>
                    <a:pt x="159" y="167"/>
                    <a:pt x="162" y="165"/>
                  </a:cubicBezTo>
                  <a:cubicBezTo>
                    <a:pt x="165" y="163"/>
                    <a:pt x="165" y="159"/>
                    <a:pt x="167" y="159"/>
                  </a:cubicBezTo>
                  <a:cubicBezTo>
                    <a:pt x="169" y="159"/>
                    <a:pt x="169" y="156"/>
                    <a:pt x="166" y="156"/>
                  </a:cubicBezTo>
                  <a:cubicBezTo>
                    <a:pt x="164" y="155"/>
                    <a:pt x="163" y="158"/>
                    <a:pt x="162" y="159"/>
                  </a:cubicBezTo>
                  <a:cubicBezTo>
                    <a:pt x="161" y="160"/>
                    <a:pt x="156" y="158"/>
                    <a:pt x="156" y="159"/>
                  </a:cubicBezTo>
                  <a:cubicBezTo>
                    <a:pt x="156" y="160"/>
                    <a:pt x="154" y="160"/>
                    <a:pt x="155" y="162"/>
                  </a:cubicBezTo>
                  <a:cubicBezTo>
                    <a:pt x="156" y="163"/>
                    <a:pt x="154" y="165"/>
                    <a:pt x="153" y="163"/>
                  </a:cubicBezTo>
                  <a:cubicBezTo>
                    <a:pt x="152" y="161"/>
                    <a:pt x="149" y="162"/>
                    <a:pt x="148" y="165"/>
                  </a:cubicBezTo>
                  <a:cubicBezTo>
                    <a:pt x="146" y="167"/>
                    <a:pt x="144" y="167"/>
                    <a:pt x="146" y="168"/>
                  </a:cubicBezTo>
                  <a:cubicBezTo>
                    <a:pt x="147" y="169"/>
                    <a:pt x="147" y="172"/>
                    <a:pt x="145" y="173"/>
                  </a:cubicBezTo>
                  <a:cubicBezTo>
                    <a:pt x="143" y="173"/>
                    <a:pt x="144" y="167"/>
                    <a:pt x="142" y="167"/>
                  </a:cubicBezTo>
                  <a:cubicBezTo>
                    <a:pt x="140" y="168"/>
                    <a:pt x="141" y="164"/>
                    <a:pt x="144" y="164"/>
                  </a:cubicBezTo>
                  <a:cubicBezTo>
                    <a:pt x="146" y="164"/>
                    <a:pt x="148" y="161"/>
                    <a:pt x="148" y="160"/>
                  </a:cubicBezTo>
                  <a:cubicBezTo>
                    <a:pt x="147" y="159"/>
                    <a:pt x="145" y="159"/>
                    <a:pt x="145" y="161"/>
                  </a:cubicBezTo>
                  <a:cubicBezTo>
                    <a:pt x="145" y="163"/>
                    <a:pt x="141" y="162"/>
                    <a:pt x="138" y="162"/>
                  </a:cubicBezTo>
                  <a:cubicBezTo>
                    <a:pt x="135" y="162"/>
                    <a:pt x="136" y="166"/>
                    <a:pt x="139" y="167"/>
                  </a:cubicBezTo>
                  <a:cubicBezTo>
                    <a:pt x="142" y="169"/>
                    <a:pt x="138" y="171"/>
                    <a:pt x="137" y="169"/>
                  </a:cubicBezTo>
                  <a:cubicBezTo>
                    <a:pt x="135" y="168"/>
                    <a:pt x="132" y="168"/>
                    <a:pt x="131" y="169"/>
                  </a:cubicBezTo>
                  <a:cubicBezTo>
                    <a:pt x="129" y="170"/>
                    <a:pt x="135" y="172"/>
                    <a:pt x="135" y="173"/>
                  </a:cubicBezTo>
                  <a:cubicBezTo>
                    <a:pt x="135" y="174"/>
                    <a:pt x="132" y="172"/>
                    <a:pt x="131" y="173"/>
                  </a:cubicBezTo>
                  <a:cubicBezTo>
                    <a:pt x="131" y="174"/>
                    <a:pt x="127" y="172"/>
                    <a:pt x="127" y="170"/>
                  </a:cubicBezTo>
                  <a:cubicBezTo>
                    <a:pt x="127" y="168"/>
                    <a:pt x="121" y="171"/>
                    <a:pt x="124" y="172"/>
                  </a:cubicBezTo>
                  <a:cubicBezTo>
                    <a:pt x="127" y="172"/>
                    <a:pt x="126" y="174"/>
                    <a:pt x="126" y="177"/>
                  </a:cubicBezTo>
                  <a:cubicBezTo>
                    <a:pt x="126" y="180"/>
                    <a:pt x="123" y="178"/>
                    <a:pt x="124" y="175"/>
                  </a:cubicBezTo>
                  <a:cubicBezTo>
                    <a:pt x="124" y="173"/>
                    <a:pt x="121" y="173"/>
                    <a:pt x="119" y="175"/>
                  </a:cubicBezTo>
                  <a:cubicBezTo>
                    <a:pt x="117" y="176"/>
                    <a:pt x="119" y="172"/>
                    <a:pt x="118" y="170"/>
                  </a:cubicBezTo>
                  <a:cubicBezTo>
                    <a:pt x="117" y="168"/>
                    <a:pt x="115" y="170"/>
                    <a:pt x="113" y="171"/>
                  </a:cubicBezTo>
                  <a:cubicBezTo>
                    <a:pt x="110" y="171"/>
                    <a:pt x="109" y="171"/>
                    <a:pt x="111" y="173"/>
                  </a:cubicBezTo>
                  <a:cubicBezTo>
                    <a:pt x="112" y="175"/>
                    <a:pt x="112" y="177"/>
                    <a:pt x="110" y="177"/>
                  </a:cubicBezTo>
                  <a:cubicBezTo>
                    <a:pt x="108" y="176"/>
                    <a:pt x="107" y="177"/>
                    <a:pt x="107" y="179"/>
                  </a:cubicBezTo>
                  <a:cubicBezTo>
                    <a:pt x="108" y="180"/>
                    <a:pt x="105" y="181"/>
                    <a:pt x="104" y="179"/>
                  </a:cubicBezTo>
                  <a:cubicBezTo>
                    <a:pt x="104" y="177"/>
                    <a:pt x="100" y="178"/>
                    <a:pt x="99" y="180"/>
                  </a:cubicBezTo>
                  <a:cubicBezTo>
                    <a:pt x="98" y="182"/>
                    <a:pt x="94" y="183"/>
                    <a:pt x="95" y="185"/>
                  </a:cubicBezTo>
                  <a:cubicBezTo>
                    <a:pt x="95" y="187"/>
                    <a:pt x="98" y="184"/>
                    <a:pt x="100" y="185"/>
                  </a:cubicBezTo>
                  <a:cubicBezTo>
                    <a:pt x="102" y="185"/>
                    <a:pt x="100" y="187"/>
                    <a:pt x="101" y="188"/>
                  </a:cubicBezTo>
                  <a:cubicBezTo>
                    <a:pt x="102" y="189"/>
                    <a:pt x="102" y="191"/>
                    <a:pt x="100" y="190"/>
                  </a:cubicBezTo>
                  <a:cubicBezTo>
                    <a:pt x="99" y="188"/>
                    <a:pt x="96" y="188"/>
                    <a:pt x="96" y="190"/>
                  </a:cubicBezTo>
                  <a:cubicBezTo>
                    <a:pt x="96" y="193"/>
                    <a:pt x="94" y="190"/>
                    <a:pt x="93" y="188"/>
                  </a:cubicBezTo>
                  <a:cubicBezTo>
                    <a:pt x="91" y="186"/>
                    <a:pt x="90" y="191"/>
                    <a:pt x="88" y="190"/>
                  </a:cubicBezTo>
                  <a:cubicBezTo>
                    <a:pt x="87" y="189"/>
                    <a:pt x="91" y="185"/>
                    <a:pt x="90" y="184"/>
                  </a:cubicBezTo>
                  <a:cubicBezTo>
                    <a:pt x="89" y="182"/>
                    <a:pt x="88" y="185"/>
                    <a:pt x="85" y="187"/>
                  </a:cubicBezTo>
                  <a:cubicBezTo>
                    <a:pt x="83" y="190"/>
                    <a:pt x="79" y="190"/>
                    <a:pt x="80" y="191"/>
                  </a:cubicBezTo>
                  <a:cubicBezTo>
                    <a:pt x="81" y="193"/>
                    <a:pt x="77" y="193"/>
                    <a:pt x="77" y="196"/>
                  </a:cubicBezTo>
                  <a:cubicBezTo>
                    <a:pt x="76" y="198"/>
                    <a:pt x="70" y="199"/>
                    <a:pt x="67" y="201"/>
                  </a:cubicBezTo>
                  <a:cubicBezTo>
                    <a:pt x="63" y="203"/>
                    <a:pt x="68" y="204"/>
                    <a:pt x="70" y="201"/>
                  </a:cubicBezTo>
                  <a:cubicBezTo>
                    <a:pt x="72" y="199"/>
                    <a:pt x="72" y="200"/>
                    <a:pt x="76" y="198"/>
                  </a:cubicBezTo>
                  <a:cubicBezTo>
                    <a:pt x="79" y="196"/>
                    <a:pt x="82" y="195"/>
                    <a:pt x="83" y="195"/>
                  </a:cubicBezTo>
                  <a:cubicBezTo>
                    <a:pt x="85" y="196"/>
                    <a:pt x="87" y="197"/>
                    <a:pt x="88" y="195"/>
                  </a:cubicBezTo>
                  <a:cubicBezTo>
                    <a:pt x="90" y="193"/>
                    <a:pt x="92" y="193"/>
                    <a:pt x="93" y="194"/>
                  </a:cubicBezTo>
                  <a:cubicBezTo>
                    <a:pt x="95" y="196"/>
                    <a:pt x="91" y="197"/>
                    <a:pt x="92" y="199"/>
                  </a:cubicBezTo>
                  <a:cubicBezTo>
                    <a:pt x="94" y="201"/>
                    <a:pt x="90" y="202"/>
                    <a:pt x="90" y="200"/>
                  </a:cubicBezTo>
                  <a:cubicBezTo>
                    <a:pt x="90" y="198"/>
                    <a:pt x="88" y="197"/>
                    <a:pt x="87" y="198"/>
                  </a:cubicBezTo>
                  <a:cubicBezTo>
                    <a:pt x="86" y="200"/>
                    <a:pt x="85" y="202"/>
                    <a:pt x="83" y="202"/>
                  </a:cubicBezTo>
                  <a:cubicBezTo>
                    <a:pt x="82" y="202"/>
                    <a:pt x="80" y="205"/>
                    <a:pt x="80" y="208"/>
                  </a:cubicBezTo>
                  <a:cubicBezTo>
                    <a:pt x="80" y="210"/>
                    <a:pt x="77" y="208"/>
                    <a:pt x="77" y="210"/>
                  </a:cubicBezTo>
                  <a:cubicBezTo>
                    <a:pt x="77" y="213"/>
                    <a:pt x="73" y="217"/>
                    <a:pt x="70" y="220"/>
                  </a:cubicBezTo>
                  <a:cubicBezTo>
                    <a:pt x="66" y="223"/>
                    <a:pt x="69" y="224"/>
                    <a:pt x="68" y="226"/>
                  </a:cubicBezTo>
                  <a:cubicBezTo>
                    <a:pt x="67" y="228"/>
                    <a:pt x="63" y="226"/>
                    <a:pt x="62" y="227"/>
                  </a:cubicBezTo>
                  <a:cubicBezTo>
                    <a:pt x="61" y="228"/>
                    <a:pt x="63" y="233"/>
                    <a:pt x="61" y="235"/>
                  </a:cubicBezTo>
                  <a:cubicBezTo>
                    <a:pt x="59" y="236"/>
                    <a:pt x="61" y="238"/>
                    <a:pt x="61" y="240"/>
                  </a:cubicBezTo>
                  <a:cubicBezTo>
                    <a:pt x="61" y="242"/>
                    <a:pt x="56" y="239"/>
                    <a:pt x="56" y="241"/>
                  </a:cubicBezTo>
                  <a:cubicBezTo>
                    <a:pt x="56" y="243"/>
                    <a:pt x="52" y="242"/>
                    <a:pt x="50" y="243"/>
                  </a:cubicBezTo>
                  <a:cubicBezTo>
                    <a:pt x="49" y="243"/>
                    <a:pt x="53" y="246"/>
                    <a:pt x="55" y="248"/>
                  </a:cubicBezTo>
                  <a:cubicBezTo>
                    <a:pt x="57" y="249"/>
                    <a:pt x="53" y="251"/>
                    <a:pt x="52" y="249"/>
                  </a:cubicBezTo>
                  <a:cubicBezTo>
                    <a:pt x="52" y="247"/>
                    <a:pt x="49" y="250"/>
                    <a:pt x="45" y="251"/>
                  </a:cubicBezTo>
                  <a:cubicBezTo>
                    <a:pt x="42" y="253"/>
                    <a:pt x="43" y="256"/>
                    <a:pt x="40" y="257"/>
                  </a:cubicBezTo>
                  <a:cubicBezTo>
                    <a:pt x="37" y="257"/>
                    <a:pt x="38" y="261"/>
                    <a:pt x="36" y="263"/>
                  </a:cubicBezTo>
                  <a:cubicBezTo>
                    <a:pt x="34" y="264"/>
                    <a:pt x="35" y="259"/>
                    <a:pt x="32" y="259"/>
                  </a:cubicBezTo>
                  <a:cubicBezTo>
                    <a:pt x="29" y="259"/>
                    <a:pt x="29" y="261"/>
                    <a:pt x="31" y="264"/>
                  </a:cubicBezTo>
                  <a:cubicBezTo>
                    <a:pt x="33" y="266"/>
                    <a:pt x="28" y="264"/>
                    <a:pt x="27" y="266"/>
                  </a:cubicBezTo>
                  <a:cubicBezTo>
                    <a:pt x="25" y="269"/>
                    <a:pt x="20" y="268"/>
                    <a:pt x="19" y="269"/>
                  </a:cubicBezTo>
                  <a:cubicBezTo>
                    <a:pt x="18" y="271"/>
                    <a:pt x="22" y="271"/>
                    <a:pt x="23" y="273"/>
                  </a:cubicBezTo>
                  <a:cubicBezTo>
                    <a:pt x="24" y="274"/>
                    <a:pt x="19" y="273"/>
                    <a:pt x="16" y="273"/>
                  </a:cubicBezTo>
                  <a:cubicBezTo>
                    <a:pt x="14" y="272"/>
                    <a:pt x="14" y="276"/>
                    <a:pt x="12" y="275"/>
                  </a:cubicBezTo>
                  <a:cubicBezTo>
                    <a:pt x="10" y="275"/>
                    <a:pt x="7" y="278"/>
                    <a:pt x="8" y="279"/>
                  </a:cubicBezTo>
                  <a:cubicBezTo>
                    <a:pt x="10" y="281"/>
                    <a:pt x="7" y="281"/>
                    <a:pt x="5" y="280"/>
                  </a:cubicBezTo>
                  <a:cubicBezTo>
                    <a:pt x="4" y="279"/>
                    <a:pt x="2" y="282"/>
                    <a:pt x="2" y="284"/>
                  </a:cubicBezTo>
                  <a:cubicBezTo>
                    <a:pt x="1" y="286"/>
                    <a:pt x="5" y="287"/>
                    <a:pt x="5" y="288"/>
                  </a:cubicBezTo>
                  <a:cubicBezTo>
                    <a:pt x="5" y="289"/>
                    <a:pt x="2" y="290"/>
                    <a:pt x="4" y="291"/>
                  </a:cubicBezTo>
                  <a:cubicBezTo>
                    <a:pt x="6" y="291"/>
                    <a:pt x="4" y="293"/>
                    <a:pt x="3" y="294"/>
                  </a:cubicBezTo>
                  <a:cubicBezTo>
                    <a:pt x="1" y="294"/>
                    <a:pt x="1" y="296"/>
                    <a:pt x="3" y="297"/>
                  </a:cubicBezTo>
                  <a:cubicBezTo>
                    <a:pt x="4" y="299"/>
                    <a:pt x="0" y="300"/>
                    <a:pt x="2" y="302"/>
                  </a:cubicBezTo>
                  <a:cubicBezTo>
                    <a:pt x="4" y="305"/>
                    <a:pt x="6" y="302"/>
                    <a:pt x="6" y="304"/>
                  </a:cubicBezTo>
                  <a:cubicBezTo>
                    <a:pt x="7" y="306"/>
                    <a:pt x="10" y="304"/>
                    <a:pt x="12" y="301"/>
                  </a:cubicBezTo>
                  <a:cubicBezTo>
                    <a:pt x="15" y="299"/>
                    <a:pt x="16" y="304"/>
                    <a:pt x="14" y="304"/>
                  </a:cubicBezTo>
                  <a:cubicBezTo>
                    <a:pt x="11" y="304"/>
                    <a:pt x="9" y="305"/>
                    <a:pt x="9" y="307"/>
                  </a:cubicBezTo>
                  <a:cubicBezTo>
                    <a:pt x="10" y="309"/>
                    <a:pt x="6" y="309"/>
                    <a:pt x="6" y="306"/>
                  </a:cubicBezTo>
                  <a:cubicBezTo>
                    <a:pt x="6" y="304"/>
                    <a:pt x="2" y="307"/>
                    <a:pt x="3" y="309"/>
                  </a:cubicBezTo>
                  <a:cubicBezTo>
                    <a:pt x="5" y="311"/>
                    <a:pt x="3" y="312"/>
                    <a:pt x="3" y="314"/>
                  </a:cubicBezTo>
                  <a:cubicBezTo>
                    <a:pt x="3" y="315"/>
                    <a:pt x="6" y="315"/>
                    <a:pt x="7" y="313"/>
                  </a:cubicBezTo>
                  <a:cubicBezTo>
                    <a:pt x="9" y="311"/>
                    <a:pt x="11" y="311"/>
                    <a:pt x="12" y="313"/>
                  </a:cubicBezTo>
                  <a:cubicBezTo>
                    <a:pt x="13" y="315"/>
                    <a:pt x="10" y="314"/>
                    <a:pt x="10" y="317"/>
                  </a:cubicBezTo>
                  <a:cubicBezTo>
                    <a:pt x="10" y="319"/>
                    <a:pt x="8" y="317"/>
                    <a:pt x="6" y="319"/>
                  </a:cubicBezTo>
                  <a:cubicBezTo>
                    <a:pt x="5" y="321"/>
                    <a:pt x="12" y="325"/>
                    <a:pt x="15" y="326"/>
                  </a:cubicBezTo>
                  <a:cubicBezTo>
                    <a:pt x="17" y="326"/>
                    <a:pt x="19" y="329"/>
                    <a:pt x="24" y="328"/>
                  </a:cubicBezTo>
                  <a:cubicBezTo>
                    <a:pt x="29" y="328"/>
                    <a:pt x="38" y="319"/>
                    <a:pt x="39" y="317"/>
                  </a:cubicBezTo>
                  <a:cubicBezTo>
                    <a:pt x="40" y="316"/>
                    <a:pt x="43" y="317"/>
                    <a:pt x="45" y="316"/>
                  </a:cubicBezTo>
                  <a:cubicBezTo>
                    <a:pt x="47" y="315"/>
                    <a:pt x="45" y="311"/>
                    <a:pt x="47" y="310"/>
                  </a:cubicBezTo>
                  <a:cubicBezTo>
                    <a:pt x="48" y="310"/>
                    <a:pt x="49" y="314"/>
                    <a:pt x="50" y="315"/>
                  </a:cubicBezTo>
                  <a:cubicBezTo>
                    <a:pt x="51" y="315"/>
                    <a:pt x="52" y="316"/>
                    <a:pt x="52" y="318"/>
                  </a:cubicBezTo>
                  <a:cubicBezTo>
                    <a:pt x="53" y="318"/>
                    <a:pt x="54" y="318"/>
                    <a:pt x="54" y="319"/>
                  </a:cubicBezTo>
                  <a:cubicBezTo>
                    <a:pt x="56" y="320"/>
                    <a:pt x="56" y="315"/>
                    <a:pt x="56" y="313"/>
                  </a:cubicBezTo>
                  <a:cubicBezTo>
                    <a:pt x="56" y="312"/>
                    <a:pt x="58" y="309"/>
                    <a:pt x="57" y="307"/>
                  </a:cubicBezTo>
                  <a:cubicBezTo>
                    <a:pt x="57" y="305"/>
                    <a:pt x="62" y="306"/>
                    <a:pt x="63" y="305"/>
                  </a:cubicBezTo>
                  <a:cubicBezTo>
                    <a:pt x="64" y="303"/>
                    <a:pt x="64" y="298"/>
                    <a:pt x="62" y="297"/>
                  </a:cubicBezTo>
                  <a:cubicBezTo>
                    <a:pt x="61" y="296"/>
                    <a:pt x="60" y="293"/>
                    <a:pt x="62" y="293"/>
                  </a:cubicBezTo>
                  <a:cubicBezTo>
                    <a:pt x="64" y="293"/>
                    <a:pt x="65" y="292"/>
                    <a:pt x="65" y="289"/>
                  </a:cubicBezTo>
                  <a:cubicBezTo>
                    <a:pt x="65" y="286"/>
                    <a:pt x="60" y="287"/>
                    <a:pt x="60" y="283"/>
                  </a:cubicBezTo>
                  <a:cubicBezTo>
                    <a:pt x="59" y="280"/>
                    <a:pt x="62" y="280"/>
                    <a:pt x="60" y="276"/>
                  </a:cubicBezTo>
                  <a:cubicBezTo>
                    <a:pt x="58" y="272"/>
                    <a:pt x="61" y="270"/>
                    <a:pt x="60" y="268"/>
                  </a:cubicBezTo>
                  <a:cubicBezTo>
                    <a:pt x="59" y="266"/>
                    <a:pt x="59" y="264"/>
                    <a:pt x="61" y="260"/>
                  </a:cubicBezTo>
                  <a:cubicBezTo>
                    <a:pt x="63" y="256"/>
                    <a:pt x="67" y="254"/>
                    <a:pt x="69" y="254"/>
                  </a:cubicBezTo>
                  <a:cubicBezTo>
                    <a:pt x="70" y="255"/>
                    <a:pt x="73" y="256"/>
                    <a:pt x="74" y="254"/>
                  </a:cubicBezTo>
                  <a:cubicBezTo>
                    <a:pt x="75" y="252"/>
                    <a:pt x="75" y="250"/>
                    <a:pt x="74" y="249"/>
                  </a:cubicBezTo>
                  <a:cubicBezTo>
                    <a:pt x="73" y="249"/>
                    <a:pt x="70" y="248"/>
                    <a:pt x="72" y="245"/>
                  </a:cubicBezTo>
                  <a:cubicBezTo>
                    <a:pt x="75" y="242"/>
                    <a:pt x="77" y="238"/>
                    <a:pt x="78" y="235"/>
                  </a:cubicBezTo>
                  <a:cubicBezTo>
                    <a:pt x="78" y="232"/>
                    <a:pt x="77" y="229"/>
                    <a:pt x="78" y="228"/>
                  </a:cubicBezTo>
                  <a:cubicBezTo>
                    <a:pt x="79" y="227"/>
                    <a:pt x="82" y="228"/>
                    <a:pt x="84" y="226"/>
                  </a:cubicBezTo>
                  <a:cubicBezTo>
                    <a:pt x="86" y="225"/>
                    <a:pt x="85" y="223"/>
                    <a:pt x="86" y="222"/>
                  </a:cubicBezTo>
                  <a:cubicBezTo>
                    <a:pt x="87" y="220"/>
                    <a:pt x="88" y="217"/>
                    <a:pt x="90" y="215"/>
                  </a:cubicBezTo>
                  <a:cubicBezTo>
                    <a:pt x="91" y="214"/>
                    <a:pt x="93" y="213"/>
                    <a:pt x="92" y="211"/>
                  </a:cubicBezTo>
                  <a:cubicBezTo>
                    <a:pt x="91" y="210"/>
                    <a:pt x="94" y="208"/>
                    <a:pt x="94" y="206"/>
                  </a:cubicBezTo>
                  <a:cubicBezTo>
                    <a:pt x="94" y="203"/>
                    <a:pt x="98" y="201"/>
                    <a:pt x="100" y="201"/>
                  </a:cubicBezTo>
                  <a:cubicBezTo>
                    <a:pt x="103" y="201"/>
                    <a:pt x="106" y="201"/>
                    <a:pt x="106" y="199"/>
                  </a:cubicBezTo>
                  <a:cubicBezTo>
                    <a:pt x="106" y="196"/>
                    <a:pt x="105" y="191"/>
                    <a:pt x="108" y="193"/>
                  </a:cubicBezTo>
                  <a:cubicBezTo>
                    <a:pt x="112" y="194"/>
                    <a:pt x="114" y="193"/>
                    <a:pt x="117" y="194"/>
                  </a:cubicBezTo>
                  <a:cubicBezTo>
                    <a:pt x="119" y="196"/>
                    <a:pt x="122" y="196"/>
                    <a:pt x="122" y="193"/>
                  </a:cubicBezTo>
                  <a:cubicBezTo>
                    <a:pt x="122" y="190"/>
                    <a:pt x="123" y="185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8" y="185"/>
                    <a:pt x="131" y="183"/>
                    <a:pt x="133" y="183"/>
                  </a:cubicBezTo>
                  <a:cubicBezTo>
                    <a:pt x="136" y="184"/>
                    <a:pt x="138" y="189"/>
                    <a:pt x="141" y="190"/>
                  </a:cubicBezTo>
                  <a:cubicBezTo>
                    <a:pt x="145" y="191"/>
                    <a:pt x="149" y="192"/>
                    <a:pt x="150" y="190"/>
                  </a:cubicBezTo>
                  <a:cubicBezTo>
                    <a:pt x="151" y="188"/>
                    <a:pt x="154" y="191"/>
                    <a:pt x="156" y="191"/>
                  </a:cubicBezTo>
                  <a:cubicBezTo>
                    <a:pt x="159" y="190"/>
                    <a:pt x="159" y="195"/>
                    <a:pt x="161" y="192"/>
                  </a:cubicBezTo>
                  <a:cubicBezTo>
                    <a:pt x="163" y="189"/>
                    <a:pt x="161" y="187"/>
                    <a:pt x="164" y="187"/>
                  </a:cubicBezTo>
                  <a:cubicBezTo>
                    <a:pt x="168" y="188"/>
                    <a:pt x="166" y="183"/>
                    <a:pt x="166" y="180"/>
                  </a:cubicBezTo>
                  <a:cubicBezTo>
                    <a:pt x="166" y="178"/>
                    <a:pt x="171" y="177"/>
                    <a:pt x="171" y="175"/>
                  </a:cubicBezTo>
                  <a:cubicBezTo>
                    <a:pt x="171" y="173"/>
                    <a:pt x="178" y="175"/>
                    <a:pt x="179" y="173"/>
                  </a:cubicBezTo>
                  <a:cubicBezTo>
                    <a:pt x="180" y="172"/>
                    <a:pt x="184" y="170"/>
                    <a:pt x="185" y="173"/>
                  </a:cubicBezTo>
                  <a:cubicBezTo>
                    <a:pt x="187" y="176"/>
                    <a:pt x="193" y="177"/>
                    <a:pt x="194" y="179"/>
                  </a:cubicBezTo>
                  <a:cubicBezTo>
                    <a:pt x="194" y="180"/>
                    <a:pt x="194" y="182"/>
                    <a:pt x="194" y="183"/>
                  </a:cubicBezTo>
                  <a:cubicBezTo>
                    <a:pt x="195" y="182"/>
                    <a:pt x="196" y="181"/>
                    <a:pt x="198" y="181"/>
                  </a:cubicBezTo>
                  <a:cubicBezTo>
                    <a:pt x="200" y="181"/>
                    <a:pt x="202" y="178"/>
                    <a:pt x="204" y="178"/>
                  </a:cubicBezTo>
                  <a:cubicBezTo>
                    <a:pt x="206" y="179"/>
                    <a:pt x="208" y="178"/>
                    <a:pt x="208" y="175"/>
                  </a:cubicBezTo>
                  <a:cubicBezTo>
                    <a:pt x="206" y="174"/>
                    <a:pt x="203" y="174"/>
                    <a:pt x="202" y="176"/>
                  </a:cubicBezTo>
                  <a:close/>
                  <a:moveTo>
                    <a:pt x="58" y="23"/>
                  </a:moveTo>
                  <a:cubicBezTo>
                    <a:pt x="62" y="24"/>
                    <a:pt x="55" y="28"/>
                    <a:pt x="54" y="31"/>
                  </a:cubicBezTo>
                  <a:cubicBezTo>
                    <a:pt x="53" y="35"/>
                    <a:pt x="59" y="38"/>
                    <a:pt x="62" y="40"/>
                  </a:cubicBezTo>
                  <a:cubicBezTo>
                    <a:pt x="65" y="43"/>
                    <a:pt x="71" y="42"/>
                    <a:pt x="73" y="41"/>
                  </a:cubicBezTo>
                  <a:cubicBezTo>
                    <a:pt x="76" y="39"/>
                    <a:pt x="75" y="34"/>
                    <a:pt x="78" y="35"/>
                  </a:cubicBezTo>
                  <a:cubicBezTo>
                    <a:pt x="81" y="35"/>
                    <a:pt x="79" y="32"/>
                    <a:pt x="82" y="31"/>
                  </a:cubicBezTo>
                  <a:cubicBezTo>
                    <a:pt x="84" y="30"/>
                    <a:pt x="85" y="33"/>
                    <a:pt x="83" y="36"/>
                  </a:cubicBezTo>
                  <a:cubicBezTo>
                    <a:pt x="80" y="38"/>
                    <a:pt x="86" y="38"/>
                    <a:pt x="89" y="35"/>
                  </a:cubicBezTo>
                  <a:cubicBezTo>
                    <a:pt x="93" y="32"/>
                    <a:pt x="93" y="35"/>
                    <a:pt x="93" y="38"/>
                  </a:cubicBezTo>
                  <a:cubicBezTo>
                    <a:pt x="92" y="41"/>
                    <a:pt x="85" y="39"/>
                    <a:pt x="83" y="42"/>
                  </a:cubicBezTo>
                  <a:cubicBezTo>
                    <a:pt x="81" y="45"/>
                    <a:pt x="74" y="43"/>
                    <a:pt x="70" y="46"/>
                  </a:cubicBezTo>
                  <a:cubicBezTo>
                    <a:pt x="67" y="50"/>
                    <a:pt x="73" y="50"/>
                    <a:pt x="78" y="49"/>
                  </a:cubicBezTo>
                  <a:cubicBezTo>
                    <a:pt x="82" y="48"/>
                    <a:pt x="91" y="48"/>
                    <a:pt x="94" y="49"/>
                  </a:cubicBezTo>
                  <a:cubicBezTo>
                    <a:pt x="97" y="49"/>
                    <a:pt x="92" y="50"/>
                    <a:pt x="86" y="50"/>
                  </a:cubicBezTo>
                  <a:cubicBezTo>
                    <a:pt x="81" y="50"/>
                    <a:pt x="79" y="52"/>
                    <a:pt x="80" y="53"/>
                  </a:cubicBezTo>
                  <a:cubicBezTo>
                    <a:pt x="80" y="55"/>
                    <a:pt x="72" y="52"/>
                    <a:pt x="72" y="55"/>
                  </a:cubicBezTo>
                  <a:cubicBezTo>
                    <a:pt x="71" y="58"/>
                    <a:pt x="79" y="60"/>
                    <a:pt x="80" y="61"/>
                  </a:cubicBezTo>
                  <a:cubicBezTo>
                    <a:pt x="81" y="63"/>
                    <a:pt x="86" y="62"/>
                    <a:pt x="88" y="62"/>
                  </a:cubicBezTo>
                  <a:cubicBezTo>
                    <a:pt x="89" y="63"/>
                    <a:pt x="84" y="65"/>
                    <a:pt x="84" y="65"/>
                  </a:cubicBezTo>
                  <a:cubicBezTo>
                    <a:pt x="83" y="66"/>
                    <a:pt x="89" y="68"/>
                    <a:pt x="90" y="69"/>
                  </a:cubicBezTo>
                  <a:cubicBezTo>
                    <a:pt x="91" y="71"/>
                    <a:pt x="96" y="70"/>
                    <a:pt x="96" y="68"/>
                  </a:cubicBezTo>
                  <a:cubicBezTo>
                    <a:pt x="95" y="65"/>
                    <a:pt x="99" y="55"/>
                    <a:pt x="105" y="53"/>
                  </a:cubicBezTo>
                  <a:cubicBezTo>
                    <a:pt x="110" y="51"/>
                    <a:pt x="107" y="50"/>
                    <a:pt x="108" y="46"/>
                  </a:cubicBezTo>
                  <a:cubicBezTo>
                    <a:pt x="109" y="43"/>
                    <a:pt x="113" y="46"/>
                    <a:pt x="112" y="43"/>
                  </a:cubicBezTo>
                  <a:cubicBezTo>
                    <a:pt x="110" y="41"/>
                    <a:pt x="111" y="40"/>
                    <a:pt x="114" y="37"/>
                  </a:cubicBezTo>
                  <a:cubicBezTo>
                    <a:pt x="118" y="33"/>
                    <a:pt x="120" y="36"/>
                    <a:pt x="124" y="34"/>
                  </a:cubicBezTo>
                  <a:cubicBezTo>
                    <a:pt x="128" y="32"/>
                    <a:pt x="130" y="35"/>
                    <a:pt x="126" y="36"/>
                  </a:cubicBezTo>
                  <a:cubicBezTo>
                    <a:pt x="122" y="36"/>
                    <a:pt x="124" y="40"/>
                    <a:pt x="127" y="42"/>
                  </a:cubicBezTo>
                  <a:cubicBezTo>
                    <a:pt x="130" y="43"/>
                    <a:pt x="127" y="44"/>
                    <a:pt x="130" y="45"/>
                  </a:cubicBezTo>
                  <a:cubicBezTo>
                    <a:pt x="132" y="45"/>
                    <a:pt x="132" y="49"/>
                    <a:pt x="128" y="52"/>
                  </a:cubicBezTo>
                  <a:cubicBezTo>
                    <a:pt x="125" y="56"/>
                    <a:pt x="129" y="56"/>
                    <a:pt x="136" y="54"/>
                  </a:cubicBezTo>
                  <a:cubicBezTo>
                    <a:pt x="143" y="51"/>
                    <a:pt x="139" y="56"/>
                    <a:pt x="141" y="58"/>
                  </a:cubicBezTo>
                  <a:cubicBezTo>
                    <a:pt x="142" y="60"/>
                    <a:pt x="148" y="56"/>
                    <a:pt x="151" y="53"/>
                  </a:cubicBezTo>
                  <a:cubicBezTo>
                    <a:pt x="154" y="50"/>
                    <a:pt x="158" y="50"/>
                    <a:pt x="158" y="48"/>
                  </a:cubicBezTo>
                  <a:cubicBezTo>
                    <a:pt x="157" y="46"/>
                    <a:pt x="154" y="46"/>
                    <a:pt x="152" y="47"/>
                  </a:cubicBezTo>
                  <a:cubicBezTo>
                    <a:pt x="149" y="48"/>
                    <a:pt x="143" y="47"/>
                    <a:pt x="145" y="45"/>
                  </a:cubicBezTo>
                  <a:cubicBezTo>
                    <a:pt x="147" y="43"/>
                    <a:pt x="147" y="42"/>
                    <a:pt x="144" y="42"/>
                  </a:cubicBezTo>
                  <a:cubicBezTo>
                    <a:pt x="141" y="43"/>
                    <a:pt x="135" y="41"/>
                    <a:pt x="138" y="40"/>
                  </a:cubicBezTo>
                  <a:cubicBezTo>
                    <a:pt x="140" y="39"/>
                    <a:pt x="136" y="35"/>
                    <a:pt x="133" y="35"/>
                  </a:cubicBezTo>
                  <a:cubicBezTo>
                    <a:pt x="131" y="36"/>
                    <a:pt x="131" y="33"/>
                    <a:pt x="132" y="31"/>
                  </a:cubicBezTo>
                  <a:cubicBezTo>
                    <a:pt x="132" y="29"/>
                    <a:pt x="124" y="28"/>
                    <a:pt x="126" y="27"/>
                  </a:cubicBezTo>
                  <a:cubicBezTo>
                    <a:pt x="127" y="27"/>
                    <a:pt x="123" y="25"/>
                    <a:pt x="122" y="26"/>
                  </a:cubicBezTo>
                  <a:cubicBezTo>
                    <a:pt x="121" y="28"/>
                    <a:pt x="119" y="27"/>
                    <a:pt x="119" y="25"/>
                  </a:cubicBezTo>
                  <a:cubicBezTo>
                    <a:pt x="119" y="23"/>
                    <a:pt x="113" y="24"/>
                    <a:pt x="111" y="24"/>
                  </a:cubicBezTo>
                  <a:cubicBezTo>
                    <a:pt x="109" y="24"/>
                    <a:pt x="110" y="19"/>
                    <a:pt x="108" y="18"/>
                  </a:cubicBezTo>
                  <a:cubicBezTo>
                    <a:pt x="106" y="16"/>
                    <a:pt x="103" y="21"/>
                    <a:pt x="101" y="20"/>
                  </a:cubicBezTo>
                  <a:cubicBezTo>
                    <a:pt x="100" y="20"/>
                    <a:pt x="103" y="17"/>
                    <a:pt x="103" y="15"/>
                  </a:cubicBezTo>
                  <a:cubicBezTo>
                    <a:pt x="104" y="13"/>
                    <a:pt x="96" y="10"/>
                    <a:pt x="95" y="12"/>
                  </a:cubicBezTo>
                  <a:cubicBezTo>
                    <a:pt x="94" y="14"/>
                    <a:pt x="93" y="9"/>
                    <a:pt x="91" y="8"/>
                  </a:cubicBezTo>
                  <a:cubicBezTo>
                    <a:pt x="89" y="8"/>
                    <a:pt x="90" y="12"/>
                    <a:pt x="89" y="12"/>
                  </a:cubicBezTo>
                  <a:cubicBezTo>
                    <a:pt x="87" y="12"/>
                    <a:pt x="85" y="14"/>
                    <a:pt x="88" y="16"/>
                  </a:cubicBezTo>
                  <a:cubicBezTo>
                    <a:pt x="90" y="18"/>
                    <a:pt x="93" y="27"/>
                    <a:pt x="93" y="28"/>
                  </a:cubicBezTo>
                  <a:cubicBezTo>
                    <a:pt x="92" y="29"/>
                    <a:pt x="84" y="22"/>
                    <a:pt x="84" y="18"/>
                  </a:cubicBezTo>
                  <a:cubicBezTo>
                    <a:pt x="83" y="14"/>
                    <a:pt x="79" y="11"/>
                    <a:pt x="78" y="14"/>
                  </a:cubicBezTo>
                  <a:cubicBezTo>
                    <a:pt x="77" y="16"/>
                    <a:pt x="74" y="17"/>
                    <a:pt x="75" y="20"/>
                  </a:cubicBezTo>
                  <a:cubicBezTo>
                    <a:pt x="76" y="23"/>
                    <a:pt x="73" y="24"/>
                    <a:pt x="73" y="22"/>
                  </a:cubicBezTo>
                  <a:cubicBezTo>
                    <a:pt x="73" y="19"/>
                    <a:pt x="68" y="17"/>
                    <a:pt x="67" y="17"/>
                  </a:cubicBezTo>
                  <a:cubicBezTo>
                    <a:pt x="65" y="17"/>
                    <a:pt x="71" y="15"/>
                    <a:pt x="74" y="14"/>
                  </a:cubicBezTo>
                  <a:cubicBezTo>
                    <a:pt x="76" y="13"/>
                    <a:pt x="71" y="11"/>
                    <a:pt x="69" y="13"/>
                  </a:cubicBezTo>
                  <a:cubicBezTo>
                    <a:pt x="67" y="14"/>
                    <a:pt x="64" y="12"/>
                    <a:pt x="62" y="14"/>
                  </a:cubicBezTo>
                  <a:cubicBezTo>
                    <a:pt x="61" y="16"/>
                    <a:pt x="59" y="14"/>
                    <a:pt x="57" y="13"/>
                  </a:cubicBezTo>
                  <a:cubicBezTo>
                    <a:pt x="54" y="13"/>
                    <a:pt x="52" y="17"/>
                    <a:pt x="50" y="16"/>
                  </a:cubicBezTo>
                  <a:cubicBezTo>
                    <a:pt x="48" y="15"/>
                    <a:pt x="47" y="20"/>
                    <a:pt x="50" y="24"/>
                  </a:cubicBezTo>
                  <a:cubicBezTo>
                    <a:pt x="53" y="28"/>
                    <a:pt x="55" y="23"/>
                    <a:pt x="58" y="23"/>
                  </a:cubicBezTo>
                  <a:close/>
                  <a:moveTo>
                    <a:pt x="51" y="38"/>
                  </a:moveTo>
                  <a:cubicBezTo>
                    <a:pt x="53" y="38"/>
                    <a:pt x="55" y="42"/>
                    <a:pt x="57" y="42"/>
                  </a:cubicBezTo>
                  <a:cubicBezTo>
                    <a:pt x="58" y="42"/>
                    <a:pt x="54" y="37"/>
                    <a:pt x="52" y="35"/>
                  </a:cubicBezTo>
                  <a:cubicBezTo>
                    <a:pt x="49" y="32"/>
                    <a:pt x="49" y="30"/>
                    <a:pt x="46" y="31"/>
                  </a:cubicBezTo>
                  <a:cubicBezTo>
                    <a:pt x="43" y="32"/>
                    <a:pt x="49" y="37"/>
                    <a:pt x="51" y="38"/>
                  </a:cubicBezTo>
                  <a:close/>
                  <a:moveTo>
                    <a:pt x="108" y="9"/>
                  </a:moveTo>
                  <a:cubicBezTo>
                    <a:pt x="109" y="10"/>
                    <a:pt x="105" y="10"/>
                    <a:pt x="107" y="12"/>
                  </a:cubicBezTo>
                  <a:cubicBezTo>
                    <a:pt x="112" y="17"/>
                    <a:pt x="133" y="11"/>
                    <a:pt x="136" y="13"/>
                  </a:cubicBezTo>
                  <a:cubicBezTo>
                    <a:pt x="139" y="14"/>
                    <a:pt x="119" y="16"/>
                    <a:pt x="119" y="18"/>
                  </a:cubicBezTo>
                  <a:cubicBezTo>
                    <a:pt x="120" y="21"/>
                    <a:pt x="137" y="22"/>
                    <a:pt x="138" y="21"/>
                  </a:cubicBezTo>
                  <a:cubicBezTo>
                    <a:pt x="140" y="20"/>
                    <a:pt x="142" y="24"/>
                    <a:pt x="148" y="24"/>
                  </a:cubicBezTo>
                  <a:cubicBezTo>
                    <a:pt x="154" y="25"/>
                    <a:pt x="153" y="22"/>
                    <a:pt x="157" y="22"/>
                  </a:cubicBezTo>
                  <a:cubicBezTo>
                    <a:pt x="161" y="22"/>
                    <a:pt x="167" y="20"/>
                    <a:pt x="167" y="17"/>
                  </a:cubicBezTo>
                  <a:cubicBezTo>
                    <a:pt x="168" y="15"/>
                    <a:pt x="180" y="12"/>
                    <a:pt x="178" y="8"/>
                  </a:cubicBezTo>
                  <a:cubicBezTo>
                    <a:pt x="177" y="4"/>
                    <a:pt x="166" y="7"/>
                    <a:pt x="163" y="5"/>
                  </a:cubicBezTo>
                  <a:cubicBezTo>
                    <a:pt x="159" y="4"/>
                    <a:pt x="152" y="2"/>
                    <a:pt x="151" y="4"/>
                  </a:cubicBezTo>
                  <a:cubicBezTo>
                    <a:pt x="149" y="7"/>
                    <a:pt x="147" y="7"/>
                    <a:pt x="146" y="6"/>
                  </a:cubicBezTo>
                  <a:cubicBezTo>
                    <a:pt x="145" y="5"/>
                    <a:pt x="147" y="0"/>
                    <a:pt x="142" y="1"/>
                  </a:cubicBezTo>
                  <a:cubicBezTo>
                    <a:pt x="136" y="3"/>
                    <a:pt x="141" y="8"/>
                    <a:pt x="140" y="9"/>
                  </a:cubicBezTo>
                  <a:cubicBezTo>
                    <a:pt x="139" y="10"/>
                    <a:pt x="134" y="8"/>
                    <a:pt x="134" y="5"/>
                  </a:cubicBezTo>
                  <a:cubicBezTo>
                    <a:pt x="133" y="3"/>
                    <a:pt x="128" y="8"/>
                    <a:pt x="127" y="5"/>
                  </a:cubicBezTo>
                  <a:cubicBezTo>
                    <a:pt x="126" y="2"/>
                    <a:pt x="120" y="0"/>
                    <a:pt x="118" y="0"/>
                  </a:cubicBezTo>
                  <a:cubicBezTo>
                    <a:pt x="117" y="0"/>
                    <a:pt x="120" y="2"/>
                    <a:pt x="119" y="4"/>
                  </a:cubicBezTo>
                  <a:cubicBezTo>
                    <a:pt x="118" y="5"/>
                    <a:pt x="114" y="2"/>
                    <a:pt x="113" y="2"/>
                  </a:cubicBezTo>
                  <a:cubicBezTo>
                    <a:pt x="112" y="2"/>
                    <a:pt x="114" y="5"/>
                    <a:pt x="113" y="7"/>
                  </a:cubicBezTo>
                  <a:cubicBezTo>
                    <a:pt x="113" y="8"/>
                    <a:pt x="110" y="2"/>
                    <a:pt x="107" y="2"/>
                  </a:cubicBezTo>
                  <a:cubicBezTo>
                    <a:pt x="105" y="2"/>
                    <a:pt x="106" y="5"/>
                    <a:pt x="104" y="5"/>
                  </a:cubicBezTo>
                  <a:cubicBezTo>
                    <a:pt x="102" y="5"/>
                    <a:pt x="106" y="8"/>
                    <a:pt x="108" y="9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0" name="Freeform 327"/>
            <p:cNvSpPr>
              <a:spLocks/>
            </p:cNvSpPr>
            <p:nvPr/>
          </p:nvSpPr>
          <p:spPr bwMode="auto">
            <a:xfrm>
              <a:off x="7319690" y="2110525"/>
              <a:ext cx="100013" cy="50923"/>
            </a:xfrm>
            <a:custGeom>
              <a:avLst/>
              <a:gdLst>
                <a:gd name="T0" fmla="*/ 12 w 27"/>
                <a:gd name="T1" fmla="*/ 1 h 10"/>
                <a:gd name="T2" fmla="*/ 2 w 27"/>
                <a:gd name="T3" fmla="*/ 4 h 10"/>
                <a:gd name="T4" fmla="*/ 17 w 27"/>
                <a:gd name="T5" fmla="*/ 7 h 10"/>
                <a:gd name="T6" fmla="*/ 27 w 27"/>
                <a:gd name="T7" fmla="*/ 6 h 10"/>
                <a:gd name="T8" fmla="*/ 12 w 2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">
                  <a:moveTo>
                    <a:pt x="12" y="1"/>
                  </a:moveTo>
                  <a:cubicBezTo>
                    <a:pt x="10" y="2"/>
                    <a:pt x="0" y="1"/>
                    <a:pt x="2" y="4"/>
                  </a:cubicBezTo>
                  <a:cubicBezTo>
                    <a:pt x="4" y="6"/>
                    <a:pt x="13" y="5"/>
                    <a:pt x="17" y="7"/>
                  </a:cubicBezTo>
                  <a:cubicBezTo>
                    <a:pt x="21" y="10"/>
                    <a:pt x="27" y="8"/>
                    <a:pt x="27" y="6"/>
                  </a:cubicBezTo>
                  <a:cubicBezTo>
                    <a:pt x="27" y="4"/>
                    <a:pt x="14" y="0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4" name="Freeform 341"/>
            <p:cNvSpPr>
              <a:spLocks/>
            </p:cNvSpPr>
            <p:nvPr/>
          </p:nvSpPr>
          <p:spPr bwMode="auto">
            <a:xfrm>
              <a:off x="3227114" y="3277509"/>
              <a:ext cx="431800" cy="367070"/>
            </a:xfrm>
            <a:custGeom>
              <a:avLst/>
              <a:gdLst>
                <a:gd name="T0" fmla="*/ 114 w 115"/>
                <a:gd name="T1" fmla="*/ 46 h 73"/>
                <a:gd name="T2" fmla="*/ 107 w 115"/>
                <a:gd name="T3" fmla="*/ 44 h 73"/>
                <a:gd name="T4" fmla="*/ 99 w 115"/>
                <a:gd name="T5" fmla="*/ 38 h 73"/>
                <a:gd name="T6" fmla="*/ 90 w 115"/>
                <a:gd name="T7" fmla="*/ 33 h 73"/>
                <a:gd name="T8" fmla="*/ 82 w 115"/>
                <a:gd name="T9" fmla="*/ 27 h 73"/>
                <a:gd name="T10" fmla="*/ 78 w 115"/>
                <a:gd name="T11" fmla="*/ 20 h 73"/>
                <a:gd name="T12" fmla="*/ 75 w 115"/>
                <a:gd name="T13" fmla="*/ 15 h 73"/>
                <a:gd name="T14" fmla="*/ 63 w 115"/>
                <a:gd name="T15" fmla="*/ 14 h 73"/>
                <a:gd name="T16" fmla="*/ 60 w 115"/>
                <a:gd name="T17" fmla="*/ 5 h 73"/>
                <a:gd name="T18" fmla="*/ 54 w 115"/>
                <a:gd name="T19" fmla="*/ 3 h 73"/>
                <a:gd name="T20" fmla="*/ 48 w 115"/>
                <a:gd name="T21" fmla="*/ 2 h 73"/>
                <a:gd name="T22" fmla="*/ 45 w 115"/>
                <a:gd name="T23" fmla="*/ 3 h 73"/>
                <a:gd name="T24" fmla="*/ 42 w 115"/>
                <a:gd name="T25" fmla="*/ 6 h 73"/>
                <a:gd name="T26" fmla="*/ 36 w 115"/>
                <a:gd name="T27" fmla="*/ 11 h 73"/>
                <a:gd name="T28" fmla="*/ 33 w 115"/>
                <a:gd name="T29" fmla="*/ 14 h 73"/>
                <a:gd name="T30" fmla="*/ 28 w 115"/>
                <a:gd name="T31" fmla="*/ 13 h 73"/>
                <a:gd name="T32" fmla="*/ 22 w 115"/>
                <a:gd name="T33" fmla="*/ 12 h 73"/>
                <a:gd name="T34" fmla="*/ 12 w 115"/>
                <a:gd name="T35" fmla="*/ 4 h 73"/>
                <a:gd name="T36" fmla="*/ 4 w 115"/>
                <a:gd name="T37" fmla="*/ 9 h 73"/>
                <a:gd name="T38" fmla="*/ 8 w 115"/>
                <a:gd name="T39" fmla="*/ 7 h 73"/>
                <a:gd name="T40" fmla="*/ 14 w 115"/>
                <a:gd name="T41" fmla="*/ 14 h 73"/>
                <a:gd name="T42" fmla="*/ 18 w 115"/>
                <a:gd name="T43" fmla="*/ 19 h 73"/>
                <a:gd name="T44" fmla="*/ 10 w 115"/>
                <a:gd name="T45" fmla="*/ 21 h 73"/>
                <a:gd name="T46" fmla="*/ 2 w 115"/>
                <a:gd name="T47" fmla="*/ 21 h 73"/>
                <a:gd name="T48" fmla="*/ 4 w 115"/>
                <a:gd name="T49" fmla="*/ 28 h 73"/>
                <a:gd name="T50" fmla="*/ 4 w 115"/>
                <a:gd name="T51" fmla="*/ 33 h 73"/>
                <a:gd name="T52" fmla="*/ 9 w 115"/>
                <a:gd name="T53" fmla="*/ 34 h 73"/>
                <a:gd name="T54" fmla="*/ 11 w 115"/>
                <a:gd name="T55" fmla="*/ 41 h 73"/>
                <a:gd name="T56" fmla="*/ 11 w 115"/>
                <a:gd name="T57" fmla="*/ 52 h 73"/>
                <a:gd name="T58" fmla="*/ 17 w 115"/>
                <a:gd name="T59" fmla="*/ 50 h 73"/>
                <a:gd name="T60" fmla="*/ 24 w 115"/>
                <a:gd name="T61" fmla="*/ 45 h 73"/>
                <a:gd name="T62" fmla="*/ 30 w 115"/>
                <a:gd name="T63" fmla="*/ 45 h 73"/>
                <a:gd name="T64" fmla="*/ 39 w 115"/>
                <a:gd name="T65" fmla="*/ 45 h 73"/>
                <a:gd name="T66" fmla="*/ 45 w 115"/>
                <a:gd name="T67" fmla="*/ 48 h 73"/>
                <a:gd name="T68" fmla="*/ 49 w 115"/>
                <a:gd name="T69" fmla="*/ 49 h 73"/>
                <a:gd name="T70" fmla="*/ 56 w 115"/>
                <a:gd name="T71" fmla="*/ 52 h 73"/>
                <a:gd name="T72" fmla="*/ 60 w 115"/>
                <a:gd name="T73" fmla="*/ 54 h 73"/>
                <a:gd name="T74" fmla="*/ 65 w 115"/>
                <a:gd name="T75" fmla="*/ 59 h 73"/>
                <a:gd name="T76" fmla="*/ 71 w 115"/>
                <a:gd name="T77" fmla="*/ 60 h 73"/>
                <a:gd name="T78" fmla="*/ 72 w 115"/>
                <a:gd name="T79" fmla="*/ 70 h 73"/>
                <a:gd name="T80" fmla="*/ 74 w 115"/>
                <a:gd name="T81" fmla="*/ 70 h 73"/>
                <a:gd name="T82" fmla="*/ 80 w 115"/>
                <a:gd name="T83" fmla="*/ 71 h 73"/>
                <a:gd name="T84" fmla="*/ 87 w 115"/>
                <a:gd name="T85" fmla="*/ 69 h 73"/>
                <a:gd name="T86" fmla="*/ 98 w 115"/>
                <a:gd name="T87" fmla="*/ 62 h 73"/>
                <a:gd name="T88" fmla="*/ 103 w 115"/>
                <a:gd name="T89" fmla="*/ 54 h 73"/>
                <a:gd name="T90" fmla="*/ 109 w 115"/>
                <a:gd name="T91" fmla="*/ 50 h 73"/>
                <a:gd name="T92" fmla="*/ 115 w 115"/>
                <a:gd name="T93" fmla="*/ 52 h 73"/>
                <a:gd name="T94" fmla="*/ 114 w 115"/>
                <a:gd name="T95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" h="73">
                  <a:moveTo>
                    <a:pt x="114" y="46"/>
                  </a:moveTo>
                  <a:cubicBezTo>
                    <a:pt x="114" y="46"/>
                    <a:pt x="109" y="44"/>
                    <a:pt x="107" y="44"/>
                  </a:cubicBezTo>
                  <a:cubicBezTo>
                    <a:pt x="105" y="44"/>
                    <a:pt x="102" y="40"/>
                    <a:pt x="99" y="38"/>
                  </a:cubicBezTo>
                  <a:cubicBezTo>
                    <a:pt x="96" y="37"/>
                    <a:pt x="91" y="35"/>
                    <a:pt x="90" y="33"/>
                  </a:cubicBezTo>
                  <a:cubicBezTo>
                    <a:pt x="88" y="31"/>
                    <a:pt x="82" y="29"/>
                    <a:pt x="82" y="27"/>
                  </a:cubicBezTo>
                  <a:cubicBezTo>
                    <a:pt x="81" y="25"/>
                    <a:pt x="80" y="23"/>
                    <a:pt x="78" y="20"/>
                  </a:cubicBezTo>
                  <a:cubicBezTo>
                    <a:pt x="76" y="18"/>
                    <a:pt x="76" y="15"/>
                    <a:pt x="75" y="15"/>
                  </a:cubicBezTo>
                  <a:cubicBezTo>
                    <a:pt x="73" y="15"/>
                    <a:pt x="63" y="15"/>
                    <a:pt x="63" y="14"/>
                  </a:cubicBezTo>
                  <a:cubicBezTo>
                    <a:pt x="63" y="12"/>
                    <a:pt x="62" y="6"/>
                    <a:pt x="60" y="5"/>
                  </a:cubicBezTo>
                  <a:cubicBezTo>
                    <a:pt x="58" y="5"/>
                    <a:pt x="55" y="4"/>
                    <a:pt x="54" y="3"/>
                  </a:cubicBezTo>
                  <a:cubicBezTo>
                    <a:pt x="53" y="2"/>
                    <a:pt x="49" y="0"/>
                    <a:pt x="48" y="2"/>
                  </a:cubicBezTo>
                  <a:cubicBezTo>
                    <a:pt x="47" y="3"/>
                    <a:pt x="46" y="3"/>
                    <a:pt x="45" y="3"/>
                  </a:cubicBezTo>
                  <a:cubicBezTo>
                    <a:pt x="44" y="3"/>
                    <a:pt x="44" y="7"/>
                    <a:pt x="42" y="6"/>
                  </a:cubicBezTo>
                  <a:cubicBezTo>
                    <a:pt x="40" y="6"/>
                    <a:pt x="36" y="9"/>
                    <a:pt x="36" y="11"/>
                  </a:cubicBezTo>
                  <a:cubicBezTo>
                    <a:pt x="36" y="12"/>
                    <a:pt x="36" y="15"/>
                    <a:pt x="33" y="14"/>
                  </a:cubicBezTo>
                  <a:cubicBezTo>
                    <a:pt x="32" y="14"/>
                    <a:pt x="30" y="14"/>
                    <a:pt x="28" y="13"/>
                  </a:cubicBezTo>
                  <a:cubicBezTo>
                    <a:pt x="27" y="13"/>
                    <a:pt x="25" y="15"/>
                    <a:pt x="22" y="12"/>
                  </a:cubicBezTo>
                  <a:cubicBezTo>
                    <a:pt x="19" y="8"/>
                    <a:pt x="15" y="4"/>
                    <a:pt x="12" y="4"/>
                  </a:cubicBezTo>
                  <a:cubicBezTo>
                    <a:pt x="10" y="4"/>
                    <a:pt x="2" y="4"/>
                    <a:pt x="4" y="9"/>
                  </a:cubicBezTo>
                  <a:cubicBezTo>
                    <a:pt x="5" y="8"/>
                    <a:pt x="6" y="7"/>
                    <a:pt x="8" y="7"/>
                  </a:cubicBezTo>
                  <a:cubicBezTo>
                    <a:pt x="13" y="8"/>
                    <a:pt x="11" y="14"/>
                    <a:pt x="14" y="14"/>
                  </a:cubicBezTo>
                  <a:cubicBezTo>
                    <a:pt x="17" y="15"/>
                    <a:pt x="21" y="19"/>
                    <a:pt x="18" y="19"/>
                  </a:cubicBezTo>
                  <a:cubicBezTo>
                    <a:pt x="15" y="19"/>
                    <a:pt x="12" y="22"/>
                    <a:pt x="10" y="21"/>
                  </a:cubicBezTo>
                  <a:cubicBezTo>
                    <a:pt x="7" y="20"/>
                    <a:pt x="3" y="18"/>
                    <a:pt x="2" y="21"/>
                  </a:cubicBezTo>
                  <a:cubicBezTo>
                    <a:pt x="1" y="24"/>
                    <a:pt x="0" y="28"/>
                    <a:pt x="4" y="28"/>
                  </a:cubicBezTo>
                  <a:cubicBezTo>
                    <a:pt x="8" y="27"/>
                    <a:pt x="7" y="30"/>
                    <a:pt x="4" y="33"/>
                  </a:cubicBezTo>
                  <a:cubicBezTo>
                    <a:pt x="2" y="35"/>
                    <a:pt x="8" y="32"/>
                    <a:pt x="9" y="34"/>
                  </a:cubicBezTo>
                  <a:cubicBezTo>
                    <a:pt x="9" y="37"/>
                    <a:pt x="12" y="37"/>
                    <a:pt x="11" y="41"/>
                  </a:cubicBezTo>
                  <a:cubicBezTo>
                    <a:pt x="10" y="43"/>
                    <a:pt x="10" y="48"/>
                    <a:pt x="11" y="52"/>
                  </a:cubicBezTo>
                  <a:cubicBezTo>
                    <a:pt x="13" y="52"/>
                    <a:pt x="16" y="51"/>
                    <a:pt x="17" y="50"/>
                  </a:cubicBezTo>
                  <a:cubicBezTo>
                    <a:pt x="18" y="49"/>
                    <a:pt x="22" y="45"/>
                    <a:pt x="24" y="45"/>
                  </a:cubicBezTo>
                  <a:cubicBezTo>
                    <a:pt x="26" y="45"/>
                    <a:pt x="29" y="46"/>
                    <a:pt x="30" y="45"/>
                  </a:cubicBezTo>
                  <a:cubicBezTo>
                    <a:pt x="31" y="43"/>
                    <a:pt x="38" y="43"/>
                    <a:pt x="39" y="45"/>
                  </a:cubicBezTo>
                  <a:cubicBezTo>
                    <a:pt x="41" y="46"/>
                    <a:pt x="44" y="48"/>
                    <a:pt x="45" y="48"/>
                  </a:cubicBezTo>
                  <a:cubicBezTo>
                    <a:pt x="46" y="48"/>
                    <a:pt x="47" y="50"/>
                    <a:pt x="49" y="49"/>
                  </a:cubicBezTo>
                  <a:cubicBezTo>
                    <a:pt x="51" y="49"/>
                    <a:pt x="56" y="50"/>
                    <a:pt x="56" y="52"/>
                  </a:cubicBezTo>
                  <a:cubicBezTo>
                    <a:pt x="56" y="53"/>
                    <a:pt x="58" y="54"/>
                    <a:pt x="60" y="54"/>
                  </a:cubicBezTo>
                  <a:cubicBezTo>
                    <a:pt x="61" y="54"/>
                    <a:pt x="63" y="59"/>
                    <a:pt x="65" y="59"/>
                  </a:cubicBezTo>
                  <a:cubicBezTo>
                    <a:pt x="67" y="59"/>
                    <a:pt x="71" y="59"/>
                    <a:pt x="71" y="60"/>
                  </a:cubicBezTo>
                  <a:cubicBezTo>
                    <a:pt x="71" y="61"/>
                    <a:pt x="71" y="67"/>
                    <a:pt x="72" y="70"/>
                  </a:cubicBezTo>
                  <a:cubicBezTo>
                    <a:pt x="73" y="69"/>
                    <a:pt x="73" y="69"/>
                    <a:pt x="74" y="70"/>
                  </a:cubicBezTo>
                  <a:cubicBezTo>
                    <a:pt x="75" y="70"/>
                    <a:pt x="79" y="69"/>
                    <a:pt x="80" y="71"/>
                  </a:cubicBezTo>
                  <a:cubicBezTo>
                    <a:pt x="80" y="73"/>
                    <a:pt x="87" y="72"/>
                    <a:pt x="87" y="69"/>
                  </a:cubicBezTo>
                  <a:cubicBezTo>
                    <a:pt x="86" y="65"/>
                    <a:pt x="97" y="65"/>
                    <a:pt x="98" y="62"/>
                  </a:cubicBezTo>
                  <a:cubicBezTo>
                    <a:pt x="99" y="59"/>
                    <a:pt x="100" y="53"/>
                    <a:pt x="103" y="54"/>
                  </a:cubicBezTo>
                  <a:cubicBezTo>
                    <a:pt x="105" y="55"/>
                    <a:pt x="107" y="50"/>
                    <a:pt x="109" y="50"/>
                  </a:cubicBezTo>
                  <a:cubicBezTo>
                    <a:pt x="111" y="50"/>
                    <a:pt x="113" y="52"/>
                    <a:pt x="115" y="52"/>
                  </a:cubicBezTo>
                  <a:lnTo>
                    <a:pt x="114" y="46"/>
                  </a:ln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5" name="Freeform 342"/>
            <p:cNvSpPr>
              <a:spLocks/>
            </p:cNvSpPr>
            <p:nvPr/>
          </p:nvSpPr>
          <p:spPr bwMode="auto">
            <a:xfrm>
              <a:off x="2965178" y="3413303"/>
              <a:ext cx="596900" cy="672606"/>
            </a:xfrm>
            <a:custGeom>
              <a:avLst/>
              <a:gdLst>
                <a:gd name="T0" fmla="*/ 155 w 159"/>
                <a:gd name="T1" fmla="*/ 116 h 134"/>
                <a:gd name="T2" fmla="*/ 151 w 159"/>
                <a:gd name="T3" fmla="*/ 107 h 134"/>
                <a:gd name="T4" fmla="*/ 143 w 159"/>
                <a:gd name="T5" fmla="*/ 100 h 134"/>
                <a:gd name="T6" fmla="*/ 137 w 159"/>
                <a:gd name="T7" fmla="*/ 93 h 134"/>
                <a:gd name="T8" fmla="*/ 145 w 159"/>
                <a:gd name="T9" fmla="*/ 82 h 134"/>
                <a:gd name="T10" fmla="*/ 138 w 159"/>
                <a:gd name="T11" fmla="*/ 77 h 134"/>
                <a:gd name="T12" fmla="*/ 136 w 159"/>
                <a:gd name="T13" fmla="*/ 68 h 134"/>
                <a:gd name="T14" fmla="*/ 136 w 159"/>
                <a:gd name="T15" fmla="*/ 60 h 134"/>
                <a:gd name="T16" fmla="*/ 137 w 159"/>
                <a:gd name="T17" fmla="*/ 53 h 134"/>
                <a:gd name="T18" fmla="*/ 140 w 159"/>
                <a:gd name="T19" fmla="*/ 46 h 134"/>
                <a:gd name="T20" fmla="*/ 142 w 159"/>
                <a:gd name="T21" fmla="*/ 43 h 134"/>
                <a:gd name="T22" fmla="*/ 141 w 159"/>
                <a:gd name="T23" fmla="*/ 33 h 134"/>
                <a:gd name="T24" fmla="*/ 135 w 159"/>
                <a:gd name="T25" fmla="*/ 32 h 134"/>
                <a:gd name="T26" fmla="*/ 130 w 159"/>
                <a:gd name="T27" fmla="*/ 27 h 134"/>
                <a:gd name="T28" fmla="*/ 126 w 159"/>
                <a:gd name="T29" fmla="*/ 25 h 134"/>
                <a:gd name="T30" fmla="*/ 119 w 159"/>
                <a:gd name="T31" fmla="*/ 22 h 134"/>
                <a:gd name="T32" fmla="*/ 115 w 159"/>
                <a:gd name="T33" fmla="*/ 21 h 134"/>
                <a:gd name="T34" fmla="*/ 109 w 159"/>
                <a:gd name="T35" fmla="*/ 18 h 134"/>
                <a:gd name="T36" fmla="*/ 100 w 159"/>
                <a:gd name="T37" fmla="*/ 18 h 134"/>
                <a:gd name="T38" fmla="*/ 94 w 159"/>
                <a:gd name="T39" fmla="*/ 18 h 134"/>
                <a:gd name="T40" fmla="*/ 87 w 159"/>
                <a:gd name="T41" fmla="*/ 23 h 134"/>
                <a:gd name="T42" fmla="*/ 81 w 159"/>
                <a:gd name="T43" fmla="*/ 25 h 134"/>
                <a:gd name="T44" fmla="*/ 80 w 159"/>
                <a:gd name="T45" fmla="*/ 29 h 134"/>
                <a:gd name="T46" fmla="*/ 63 w 159"/>
                <a:gd name="T47" fmla="*/ 33 h 134"/>
                <a:gd name="T48" fmla="*/ 48 w 159"/>
                <a:gd name="T49" fmla="*/ 24 h 134"/>
                <a:gd name="T50" fmla="*/ 38 w 159"/>
                <a:gd name="T51" fmla="*/ 14 h 134"/>
                <a:gd name="T52" fmla="*/ 33 w 159"/>
                <a:gd name="T53" fmla="*/ 10 h 134"/>
                <a:gd name="T54" fmla="*/ 31 w 159"/>
                <a:gd name="T55" fmla="*/ 3 h 134"/>
                <a:gd name="T56" fmla="*/ 15 w 159"/>
                <a:gd name="T57" fmla="*/ 10 h 134"/>
                <a:gd name="T58" fmla="*/ 10 w 159"/>
                <a:gd name="T59" fmla="*/ 7 h 134"/>
                <a:gd name="T60" fmla="*/ 5 w 159"/>
                <a:gd name="T61" fmla="*/ 1 h 134"/>
                <a:gd name="T62" fmla="*/ 2 w 159"/>
                <a:gd name="T63" fmla="*/ 5 h 134"/>
                <a:gd name="T64" fmla="*/ 2 w 159"/>
                <a:gd name="T65" fmla="*/ 11 h 134"/>
                <a:gd name="T66" fmla="*/ 2 w 159"/>
                <a:gd name="T67" fmla="*/ 20 h 134"/>
                <a:gd name="T68" fmla="*/ 6 w 159"/>
                <a:gd name="T69" fmla="*/ 26 h 134"/>
                <a:gd name="T70" fmla="*/ 9 w 159"/>
                <a:gd name="T71" fmla="*/ 33 h 134"/>
                <a:gd name="T72" fmla="*/ 13 w 159"/>
                <a:gd name="T73" fmla="*/ 37 h 134"/>
                <a:gd name="T74" fmla="*/ 17 w 159"/>
                <a:gd name="T75" fmla="*/ 40 h 134"/>
                <a:gd name="T76" fmla="*/ 16 w 159"/>
                <a:gd name="T77" fmla="*/ 45 h 134"/>
                <a:gd name="T78" fmla="*/ 12 w 159"/>
                <a:gd name="T79" fmla="*/ 51 h 134"/>
                <a:gd name="T80" fmla="*/ 13 w 159"/>
                <a:gd name="T81" fmla="*/ 59 h 134"/>
                <a:gd name="T82" fmla="*/ 17 w 159"/>
                <a:gd name="T83" fmla="*/ 63 h 134"/>
                <a:gd name="T84" fmla="*/ 26 w 159"/>
                <a:gd name="T85" fmla="*/ 69 h 134"/>
                <a:gd name="T86" fmla="*/ 30 w 159"/>
                <a:gd name="T87" fmla="*/ 74 h 134"/>
                <a:gd name="T88" fmla="*/ 29 w 159"/>
                <a:gd name="T89" fmla="*/ 79 h 134"/>
                <a:gd name="T90" fmla="*/ 32 w 159"/>
                <a:gd name="T91" fmla="*/ 85 h 134"/>
                <a:gd name="T92" fmla="*/ 37 w 159"/>
                <a:gd name="T93" fmla="*/ 91 h 134"/>
                <a:gd name="T94" fmla="*/ 39 w 159"/>
                <a:gd name="T95" fmla="*/ 91 h 134"/>
                <a:gd name="T96" fmla="*/ 42 w 159"/>
                <a:gd name="T97" fmla="*/ 90 h 134"/>
                <a:gd name="T98" fmla="*/ 48 w 159"/>
                <a:gd name="T99" fmla="*/ 90 h 134"/>
                <a:gd name="T100" fmla="*/ 56 w 159"/>
                <a:gd name="T101" fmla="*/ 102 h 134"/>
                <a:gd name="T102" fmla="*/ 61 w 159"/>
                <a:gd name="T103" fmla="*/ 110 h 134"/>
                <a:gd name="T104" fmla="*/ 70 w 159"/>
                <a:gd name="T105" fmla="*/ 114 h 134"/>
                <a:gd name="T106" fmla="*/ 89 w 159"/>
                <a:gd name="T107" fmla="*/ 121 h 134"/>
                <a:gd name="T108" fmla="*/ 102 w 159"/>
                <a:gd name="T109" fmla="*/ 118 h 134"/>
                <a:gd name="T110" fmla="*/ 108 w 159"/>
                <a:gd name="T111" fmla="*/ 128 h 134"/>
                <a:gd name="T112" fmla="*/ 136 w 159"/>
                <a:gd name="T113" fmla="*/ 134 h 134"/>
                <a:gd name="T114" fmla="*/ 144 w 159"/>
                <a:gd name="T115" fmla="*/ 134 h 134"/>
                <a:gd name="T116" fmla="*/ 144 w 159"/>
                <a:gd name="T117" fmla="*/ 132 h 134"/>
                <a:gd name="T118" fmla="*/ 149 w 159"/>
                <a:gd name="T119" fmla="*/ 124 h 134"/>
                <a:gd name="T120" fmla="*/ 157 w 159"/>
                <a:gd name="T121" fmla="*/ 122 h 134"/>
                <a:gd name="T122" fmla="*/ 155 w 159"/>
                <a:gd name="T123" fmla="*/ 11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34">
                  <a:moveTo>
                    <a:pt x="155" y="116"/>
                  </a:moveTo>
                  <a:cubicBezTo>
                    <a:pt x="153" y="115"/>
                    <a:pt x="155" y="109"/>
                    <a:pt x="151" y="107"/>
                  </a:cubicBezTo>
                  <a:cubicBezTo>
                    <a:pt x="147" y="105"/>
                    <a:pt x="144" y="103"/>
                    <a:pt x="143" y="100"/>
                  </a:cubicBezTo>
                  <a:cubicBezTo>
                    <a:pt x="142" y="98"/>
                    <a:pt x="137" y="95"/>
                    <a:pt x="137" y="93"/>
                  </a:cubicBezTo>
                  <a:cubicBezTo>
                    <a:pt x="138" y="91"/>
                    <a:pt x="147" y="85"/>
                    <a:pt x="145" y="82"/>
                  </a:cubicBezTo>
                  <a:cubicBezTo>
                    <a:pt x="144" y="78"/>
                    <a:pt x="138" y="79"/>
                    <a:pt x="138" y="77"/>
                  </a:cubicBezTo>
                  <a:cubicBezTo>
                    <a:pt x="137" y="76"/>
                    <a:pt x="138" y="72"/>
                    <a:pt x="136" y="68"/>
                  </a:cubicBezTo>
                  <a:cubicBezTo>
                    <a:pt x="135" y="65"/>
                    <a:pt x="138" y="62"/>
                    <a:pt x="136" y="60"/>
                  </a:cubicBezTo>
                  <a:cubicBezTo>
                    <a:pt x="135" y="58"/>
                    <a:pt x="137" y="54"/>
                    <a:pt x="137" y="53"/>
                  </a:cubicBezTo>
                  <a:cubicBezTo>
                    <a:pt x="138" y="51"/>
                    <a:pt x="141" y="50"/>
                    <a:pt x="140" y="46"/>
                  </a:cubicBezTo>
                  <a:cubicBezTo>
                    <a:pt x="140" y="44"/>
                    <a:pt x="141" y="43"/>
                    <a:pt x="142" y="43"/>
                  </a:cubicBezTo>
                  <a:cubicBezTo>
                    <a:pt x="141" y="40"/>
                    <a:pt x="141" y="34"/>
                    <a:pt x="141" y="33"/>
                  </a:cubicBezTo>
                  <a:cubicBezTo>
                    <a:pt x="141" y="32"/>
                    <a:pt x="137" y="32"/>
                    <a:pt x="135" y="32"/>
                  </a:cubicBezTo>
                  <a:cubicBezTo>
                    <a:pt x="133" y="32"/>
                    <a:pt x="131" y="27"/>
                    <a:pt x="130" y="27"/>
                  </a:cubicBezTo>
                  <a:cubicBezTo>
                    <a:pt x="128" y="27"/>
                    <a:pt x="126" y="26"/>
                    <a:pt x="126" y="25"/>
                  </a:cubicBezTo>
                  <a:cubicBezTo>
                    <a:pt x="126" y="23"/>
                    <a:pt x="121" y="22"/>
                    <a:pt x="119" y="22"/>
                  </a:cubicBezTo>
                  <a:cubicBezTo>
                    <a:pt x="117" y="23"/>
                    <a:pt x="116" y="21"/>
                    <a:pt x="115" y="21"/>
                  </a:cubicBezTo>
                  <a:cubicBezTo>
                    <a:pt x="114" y="21"/>
                    <a:pt x="111" y="19"/>
                    <a:pt x="109" y="18"/>
                  </a:cubicBezTo>
                  <a:cubicBezTo>
                    <a:pt x="108" y="16"/>
                    <a:pt x="101" y="16"/>
                    <a:pt x="100" y="18"/>
                  </a:cubicBezTo>
                  <a:cubicBezTo>
                    <a:pt x="99" y="19"/>
                    <a:pt x="96" y="18"/>
                    <a:pt x="94" y="18"/>
                  </a:cubicBezTo>
                  <a:cubicBezTo>
                    <a:pt x="92" y="18"/>
                    <a:pt x="88" y="22"/>
                    <a:pt x="87" y="23"/>
                  </a:cubicBezTo>
                  <a:cubicBezTo>
                    <a:pt x="86" y="24"/>
                    <a:pt x="83" y="25"/>
                    <a:pt x="81" y="25"/>
                  </a:cubicBezTo>
                  <a:cubicBezTo>
                    <a:pt x="81" y="27"/>
                    <a:pt x="81" y="28"/>
                    <a:pt x="80" y="29"/>
                  </a:cubicBezTo>
                  <a:cubicBezTo>
                    <a:pt x="79" y="31"/>
                    <a:pt x="70" y="32"/>
                    <a:pt x="63" y="33"/>
                  </a:cubicBezTo>
                  <a:cubicBezTo>
                    <a:pt x="56" y="33"/>
                    <a:pt x="56" y="24"/>
                    <a:pt x="48" y="24"/>
                  </a:cubicBezTo>
                  <a:cubicBezTo>
                    <a:pt x="43" y="24"/>
                    <a:pt x="39" y="19"/>
                    <a:pt x="38" y="14"/>
                  </a:cubicBezTo>
                  <a:cubicBezTo>
                    <a:pt x="35" y="13"/>
                    <a:pt x="32" y="11"/>
                    <a:pt x="33" y="10"/>
                  </a:cubicBezTo>
                  <a:cubicBezTo>
                    <a:pt x="33" y="9"/>
                    <a:pt x="35" y="1"/>
                    <a:pt x="31" y="3"/>
                  </a:cubicBezTo>
                  <a:cubicBezTo>
                    <a:pt x="27" y="5"/>
                    <a:pt x="22" y="11"/>
                    <a:pt x="15" y="10"/>
                  </a:cubicBezTo>
                  <a:cubicBezTo>
                    <a:pt x="8" y="9"/>
                    <a:pt x="13" y="8"/>
                    <a:pt x="10" y="7"/>
                  </a:cubicBezTo>
                  <a:cubicBezTo>
                    <a:pt x="6" y="5"/>
                    <a:pt x="8" y="1"/>
                    <a:pt x="5" y="1"/>
                  </a:cubicBezTo>
                  <a:cubicBezTo>
                    <a:pt x="1" y="0"/>
                    <a:pt x="4" y="5"/>
                    <a:pt x="2" y="5"/>
                  </a:cubicBezTo>
                  <a:cubicBezTo>
                    <a:pt x="0" y="5"/>
                    <a:pt x="2" y="10"/>
                    <a:pt x="2" y="11"/>
                  </a:cubicBezTo>
                  <a:cubicBezTo>
                    <a:pt x="3" y="13"/>
                    <a:pt x="1" y="20"/>
                    <a:pt x="2" y="20"/>
                  </a:cubicBezTo>
                  <a:cubicBezTo>
                    <a:pt x="4" y="20"/>
                    <a:pt x="6" y="25"/>
                    <a:pt x="6" y="26"/>
                  </a:cubicBezTo>
                  <a:cubicBezTo>
                    <a:pt x="6" y="27"/>
                    <a:pt x="9" y="31"/>
                    <a:pt x="9" y="33"/>
                  </a:cubicBezTo>
                  <a:cubicBezTo>
                    <a:pt x="9" y="35"/>
                    <a:pt x="12" y="37"/>
                    <a:pt x="13" y="37"/>
                  </a:cubicBezTo>
                  <a:cubicBezTo>
                    <a:pt x="15" y="37"/>
                    <a:pt x="17" y="38"/>
                    <a:pt x="17" y="40"/>
                  </a:cubicBezTo>
                  <a:cubicBezTo>
                    <a:pt x="16" y="42"/>
                    <a:pt x="17" y="45"/>
                    <a:pt x="16" y="45"/>
                  </a:cubicBezTo>
                  <a:cubicBezTo>
                    <a:pt x="14" y="45"/>
                    <a:pt x="14" y="51"/>
                    <a:pt x="12" y="51"/>
                  </a:cubicBezTo>
                  <a:cubicBezTo>
                    <a:pt x="11" y="52"/>
                    <a:pt x="12" y="58"/>
                    <a:pt x="13" y="59"/>
                  </a:cubicBezTo>
                  <a:cubicBezTo>
                    <a:pt x="15" y="59"/>
                    <a:pt x="17" y="61"/>
                    <a:pt x="17" y="63"/>
                  </a:cubicBezTo>
                  <a:cubicBezTo>
                    <a:pt x="17" y="65"/>
                    <a:pt x="24" y="69"/>
                    <a:pt x="26" y="69"/>
                  </a:cubicBezTo>
                  <a:cubicBezTo>
                    <a:pt x="28" y="70"/>
                    <a:pt x="29" y="73"/>
                    <a:pt x="30" y="74"/>
                  </a:cubicBezTo>
                  <a:cubicBezTo>
                    <a:pt x="31" y="75"/>
                    <a:pt x="29" y="78"/>
                    <a:pt x="29" y="79"/>
                  </a:cubicBezTo>
                  <a:cubicBezTo>
                    <a:pt x="30" y="81"/>
                    <a:pt x="32" y="82"/>
                    <a:pt x="32" y="85"/>
                  </a:cubicBezTo>
                  <a:cubicBezTo>
                    <a:pt x="32" y="86"/>
                    <a:pt x="34" y="89"/>
                    <a:pt x="37" y="91"/>
                  </a:cubicBezTo>
                  <a:cubicBezTo>
                    <a:pt x="37" y="91"/>
                    <a:pt x="38" y="91"/>
                    <a:pt x="39" y="91"/>
                  </a:cubicBezTo>
                  <a:cubicBezTo>
                    <a:pt x="41" y="91"/>
                    <a:pt x="41" y="88"/>
                    <a:pt x="42" y="90"/>
                  </a:cubicBezTo>
                  <a:cubicBezTo>
                    <a:pt x="44" y="91"/>
                    <a:pt x="46" y="90"/>
                    <a:pt x="48" y="90"/>
                  </a:cubicBezTo>
                  <a:cubicBezTo>
                    <a:pt x="50" y="89"/>
                    <a:pt x="54" y="98"/>
                    <a:pt x="56" y="102"/>
                  </a:cubicBezTo>
                  <a:cubicBezTo>
                    <a:pt x="58" y="106"/>
                    <a:pt x="58" y="108"/>
                    <a:pt x="61" y="110"/>
                  </a:cubicBezTo>
                  <a:cubicBezTo>
                    <a:pt x="63" y="111"/>
                    <a:pt x="67" y="110"/>
                    <a:pt x="70" y="114"/>
                  </a:cubicBezTo>
                  <a:cubicBezTo>
                    <a:pt x="74" y="118"/>
                    <a:pt x="84" y="121"/>
                    <a:pt x="89" y="121"/>
                  </a:cubicBezTo>
                  <a:cubicBezTo>
                    <a:pt x="93" y="122"/>
                    <a:pt x="96" y="117"/>
                    <a:pt x="102" y="118"/>
                  </a:cubicBezTo>
                  <a:cubicBezTo>
                    <a:pt x="107" y="119"/>
                    <a:pt x="106" y="126"/>
                    <a:pt x="108" y="128"/>
                  </a:cubicBezTo>
                  <a:cubicBezTo>
                    <a:pt x="110" y="131"/>
                    <a:pt x="132" y="133"/>
                    <a:pt x="136" y="134"/>
                  </a:cubicBezTo>
                  <a:cubicBezTo>
                    <a:pt x="137" y="134"/>
                    <a:pt x="141" y="134"/>
                    <a:pt x="144" y="134"/>
                  </a:cubicBezTo>
                  <a:cubicBezTo>
                    <a:pt x="144" y="134"/>
                    <a:pt x="144" y="133"/>
                    <a:pt x="144" y="132"/>
                  </a:cubicBezTo>
                  <a:cubicBezTo>
                    <a:pt x="144" y="129"/>
                    <a:pt x="147" y="125"/>
                    <a:pt x="149" y="124"/>
                  </a:cubicBezTo>
                  <a:cubicBezTo>
                    <a:pt x="152" y="123"/>
                    <a:pt x="154" y="122"/>
                    <a:pt x="157" y="122"/>
                  </a:cubicBezTo>
                  <a:cubicBezTo>
                    <a:pt x="159" y="122"/>
                    <a:pt x="157" y="117"/>
                    <a:pt x="155" y="116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6" name="Freeform 343"/>
            <p:cNvSpPr>
              <a:spLocks noEditPoints="1"/>
            </p:cNvSpPr>
            <p:nvPr/>
          </p:nvSpPr>
          <p:spPr bwMode="auto">
            <a:xfrm>
              <a:off x="3044554" y="2607391"/>
              <a:ext cx="1227139" cy="774452"/>
            </a:xfrm>
            <a:custGeom>
              <a:avLst/>
              <a:gdLst>
                <a:gd name="T0" fmla="*/ 316 w 327"/>
                <a:gd name="T1" fmla="*/ 64 h 154"/>
                <a:gd name="T2" fmla="*/ 305 w 327"/>
                <a:gd name="T3" fmla="*/ 53 h 154"/>
                <a:gd name="T4" fmla="*/ 284 w 327"/>
                <a:gd name="T5" fmla="*/ 50 h 154"/>
                <a:gd name="T6" fmla="*/ 265 w 327"/>
                <a:gd name="T7" fmla="*/ 36 h 154"/>
                <a:gd name="T8" fmla="*/ 243 w 327"/>
                <a:gd name="T9" fmla="*/ 12 h 154"/>
                <a:gd name="T10" fmla="*/ 220 w 327"/>
                <a:gd name="T11" fmla="*/ 21 h 154"/>
                <a:gd name="T12" fmla="*/ 215 w 327"/>
                <a:gd name="T13" fmla="*/ 15 h 154"/>
                <a:gd name="T14" fmla="*/ 203 w 327"/>
                <a:gd name="T15" fmla="*/ 14 h 154"/>
                <a:gd name="T16" fmla="*/ 197 w 327"/>
                <a:gd name="T17" fmla="*/ 2 h 154"/>
                <a:gd name="T18" fmla="*/ 169 w 327"/>
                <a:gd name="T19" fmla="*/ 7 h 154"/>
                <a:gd name="T20" fmla="*/ 137 w 327"/>
                <a:gd name="T21" fmla="*/ 14 h 154"/>
                <a:gd name="T22" fmla="*/ 121 w 327"/>
                <a:gd name="T23" fmla="*/ 22 h 154"/>
                <a:gd name="T24" fmla="*/ 118 w 327"/>
                <a:gd name="T25" fmla="*/ 33 h 154"/>
                <a:gd name="T26" fmla="*/ 121 w 327"/>
                <a:gd name="T27" fmla="*/ 43 h 154"/>
                <a:gd name="T28" fmla="*/ 112 w 327"/>
                <a:gd name="T29" fmla="*/ 49 h 154"/>
                <a:gd name="T30" fmla="*/ 100 w 327"/>
                <a:gd name="T31" fmla="*/ 48 h 154"/>
                <a:gd name="T32" fmla="*/ 80 w 327"/>
                <a:gd name="T33" fmla="*/ 50 h 154"/>
                <a:gd name="T34" fmla="*/ 65 w 327"/>
                <a:gd name="T35" fmla="*/ 50 h 154"/>
                <a:gd name="T36" fmla="*/ 44 w 327"/>
                <a:gd name="T37" fmla="*/ 41 h 154"/>
                <a:gd name="T38" fmla="*/ 25 w 327"/>
                <a:gd name="T39" fmla="*/ 47 h 154"/>
                <a:gd name="T40" fmla="*/ 18 w 327"/>
                <a:gd name="T41" fmla="*/ 60 h 154"/>
                <a:gd name="T42" fmla="*/ 2 w 327"/>
                <a:gd name="T43" fmla="*/ 63 h 154"/>
                <a:gd name="T44" fmla="*/ 0 w 327"/>
                <a:gd name="T45" fmla="*/ 74 h 154"/>
                <a:gd name="T46" fmla="*/ 12 w 327"/>
                <a:gd name="T47" fmla="*/ 81 h 154"/>
                <a:gd name="T48" fmla="*/ 20 w 327"/>
                <a:gd name="T49" fmla="*/ 95 h 154"/>
                <a:gd name="T50" fmla="*/ 41 w 327"/>
                <a:gd name="T51" fmla="*/ 90 h 154"/>
                <a:gd name="T52" fmla="*/ 46 w 327"/>
                <a:gd name="T53" fmla="*/ 107 h 154"/>
                <a:gd name="T54" fmla="*/ 31 w 327"/>
                <a:gd name="T55" fmla="*/ 117 h 154"/>
                <a:gd name="T56" fmla="*/ 46 w 327"/>
                <a:gd name="T57" fmla="*/ 132 h 154"/>
                <a:gd name="T58" fmla="*/ 53 w 327"/>
                <a:gd name="T59" fmla="*/ 141 h 154"/>
                <a:gd name="T60" fmla="*/ 77 w 327"/>
                <a:gd name="T61" fmla="*/ 145 h 154"/>
                <a:gd name="T62" fmla="*/ 99 w 327"/>
                <a:gd name="T63" fmla="*/ 103 h 154"/>
                <a:gd name="T64" fmla="*/ 111 w 327"/>
                <a:gd name="T65" fmla="*/ 104 h 154"/>
                <a:gd name="T66" fmla="*/ 136 w 327"/>
                <a:gd name="T67" fmla="*/ 124 h 154"/>
                <a:gd name="T68" fmla="*/ 160 w 327"/>
                <a:gd name="T69" fmla="*/ 137 h 154"/>
                <a:gd name="T70" fmla="*/ 178 w 327"/>
                <a:gd name="T71" fmla="*/ 151 h 154"/>
                <a:gd name="T72" fmla="*/ 195 w 327"/>
                <a:gd name="T73" fmla="*/ 143 h 154"/>
                <a:gd name="T74" fmla="*/ 213 w 327"/>
                <a:gd name="T75" fmla="*/ 133 h 154"/>
                <a:gd name="T76" fmla="*/ 239 w 327"/>
                <a:gd name="T77" fmla="*/ 132 h 154"/>
                <a:gd name="T78" fmla="*/ 274 w 327"/>
                <a:gd name="T79" fmla="*/ 138 h 154"/>
                <a:gd name="T80" fmla="*/ 275 w 327"/>
                <a:gd name="T81" fmla="*/ 119 h 154"/>
                <a:gd name="T82" fmla="*/ 286 w 327"/>
                <a:gd name="T83" fmla="*/ 108 h 154"/>
                <a:gd name="T84" fmla="*/ 296 w 327"/>
                <a:gd name="T85" fmla="*/ 90 h 154"/>
                <a:gd name="T86" fmla="*/ 317 w 327"/>
                <a:gd name="T87" fmla="*/ 88 h 154"/>
                <a:gd name="T88" fmla="*/ 324 w 327"/>
                <a:gd name="T89" fmla="*/ 71 h 154"/>
                <a:gd name="T90" fmla="*/ 122 w 327"/>
                <a:gd name="T91" fmla="*/ 98 h 154"/>
                <a:gd name="T92" fmla="*/ 257 w 327"/>
                <a:gd name="T93" fmla="*/ 97 h 154"/>
                <a:gd name="T94" fmla="*/ 224 w 327"/>
                <a:gd name="T95" fmla="*/ 97 h 154"/>
                <a:gd name="T96" fmla="*/ 257 w 327"/>
                <a:gd name="T97" fmla="*/ 9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7" h="154">
                  <a:moveTo>
                    <a:pt x="325" y="63"/>
                  </a:moveTo>
                  <a:cubicBezTo>
                    <a:pt x="325" y="61"/>
                    <a:pt x="324" y="62"/>
                    <a:pt x="323" y="63"/>
                  </a:cubicBezTo>
                  <a:cubicBezTo>
                    <a:pt x="321" y="63"/>
                    <a:pt x="318" y="64"/>
                    <a:pt x="316" y="64"/>
                  </a:cubicBezTo>
                  <a:cubicBezTo>
                    <a:pt x="315" y="64"/>
                    <a:pt x="312" y="62"/>
                    <a:pt x="312" y="60"/>
                  </a:cubicBezTo>
                  <a:cubicBezTo>
                    <a:pt x="312" y="59"/>
                    <a:pt x="312" y="57"/>
                    <a:pt x="310" y="57"/>
                  </a:cubicBezTo>
                  <a:cubicBezTo>
                    <a:pt x="309" y="57"/>
                    <a:pt x="307" y="57"/>
                    <a:pt x="305" y="53"/>
                  </a:cubicBezTo>
                  <a:cubicBezTo>
                    <a:pt x="304" y="50"/>
                    <a:pt x="302" y="50"/>
                    <a:pt x="300" y="49"/>
                  </a:cubicBezTo>
                  <a:cubicBezTo>
                    <a:pt x="299" y="48"/>
                    <a:pt x="294" y="51"/>
                    <a:pt x="292" y="51"/>
                  </a:cubicBezTo>
                  <a:cubicBezTo>
                    <a:pt x="290" y="52"/>
                    <a:pt x="287" y="51"/>
                    <a:pt x="284" y="50"/>
                  </a:cubicBezTo>
                  <a:cubicBezTo>
                    <a:pt x="282" y="50"/>
                    <a:pt x="280" y="45"/>
                    <a:pt x="278" y="46"/>
                  </a:cubicBezTo>
                  <a:cubicBezTo>
                    <a:pt x="276" y="46"/>
                    <a:pt x="275" y="51"/>
                    <a:pt x="273" y="51"/>
                  </a:cubicBezTo>
                  <a:cubicBezTo>
                    <a:pt x="272" y="51"/>
                    <a:pt x="268" y="41"/>
                    <a:pt x="265" y="36"/>
                  </a:cubicBezTo>
                  <a:cubicBezTo>
                    <a:pt x="262" y="31"/>
                    <a:pt x="256" y="21"/>
                    <a:pt x="250" y="19"/>
                  </a:cubicBezTo>
                  <a:cubicBezTo>
                    <a:pt x="245" y="17"/>
                    <a:pt x="247" y="14"/>
                    <a:pt x="248" y="13"/>
                  </a:cubicBezTo>
                  <a:cubicBezTo>
                    <a:pt x="249" y="11"/>
                    <a:pt x="245" y="11"/>
                    <a:pt x="243" y="12"/>
                  </a:cubicBezTo>
                  <a:cubicBezTo>
                    <a:pt x="240" y="13"/>
                    <a:pt x="238" y="16"/>
                    <a:pt x="235" y="16"/>
                  </a:cubicBezTo>
                  <a:cubicBezTo>
                    <a:pt x="233" y="17"/>
                    <a:pt x="229" y="21"/>
                    <a:pt x="227" y="20"/>
                  </a:cubicBezTo>
                  <a:cubicBezTo>
                    <a:pt x="224" y="19"/>
                    <a:pt x="223" y="23"/>
                    <a:pt x="220" y="21"/>
                  </a:cubicBezTo>
                  <a:cubicBezTo>
                    <a:pt x="218" y="19"/>
                    <a:pt x="223" y="18"/>
                    <a:pt x="223" y="16"/>
                  </a:cubicBezTo>
                  <a:cubicBezTo>
                    <a:pt x="223" y="14"/>
                    <a:pt x="220" y="17"/>
                    <a:pt x="219" y="16"/>
                  </a:cubicBezTo>
                  <a:cubicBezTo>
                    <a:pt x="218" y="15"/>
                    <a:pt x="215" y="13"/>
                    <a:pt x="215" y="15"/>
                  </a:cubicBezTo>
                  <a:cubicBezTo>
                    <a:pt x="215" y="17"/>
                    <a:pt x="213" y="16"/>
                    <a:pt x="213" y="15"/>
                  </a:cubicBezTo>
                  <a:cubicBezTo>
                    <a:pt x="213" y="13"/>
                    <a:pt x="211" y="11"/>
                    <a:pt x="210" y="13"/>
                  </a:cubicBezTo>
                  <a:cubicBezTo>
                    <a:pt x="209" y="14"/>
                    <a:pt x="204" y="15"/>
                    <a:pt x="203" y="14"/>
                  </a:cubicBezTo>
                  <a:cubicBezTo>
                    <a:pt x="202" y="13"/>
                    <a:pt x="203" y="12"/>
                    <a:pt x="204" y="10"/>
                  </a:cubicBezTo>
                  <a:cubicBezTo>
                    <a:pt x="204" y="9"/>
                    <a:pt x="202" y="7"/>
                    <a:pt x="202" y="5"/>
                  </a:cubicBezTo>
                  <a:cubicBezTo>
                    <a:pt x="202" y="3"/>
                    <a:pt x="199" y="1"/>
                    <a:pt x="197" y="2"/>
                  </a:cubicBezTo>
                  <a:cubicBezTo>
                    <a:pt x="195" y="2"/>
                    <a:pt x="193" y="2"/>
                    <a:pt x="191" y="1"/>
                  </a:cubicBezTo>
                  <a:cubicBezTo>
                    <a:pt x="189" y="0"/>
                    <a:pt x="181" y="1"/>
                    <a:pt x="181" y="3"/>
                  </a:cubicBezTo>
                  <a:cubicBezTo>
                    <a:pt x="180" y="5"/>
                    <a:pt x="171" y="6"/>
                    <a:pt x="169" y="7"/>
                  </a:cubicBezTo>
                  <a:cubicBezTo>
                    <a:pt x="167" y="8"/>
                    <a:pt x="160" y="9"/>
                    <a:pt x="158" y="9"/>
                  </a:cubicBezTo>
                  <a:cubicBezTo>
                    <a:pt x="155" y="9"/>
                    <a:pt x="153" y="12"/>
                    <a:pt x="149" y="12"/>
                  </a:cubicBezTo>
                  <a:cubicBezTo>
                    <a:pt x="146" y="12"/>
                    <a:pt x="140" y="12"/>
                    <a:pt x="137" y="14"/>
                  </a:cubicBezTo>
                  <a:cubicBezTo>
                    <a:pt x="134" y="16"/>
                    <a:pt x="130" y="14"/>
                    <a:pt x="128" y="15"/>
                  </a:cubicBezTo>
                  <a:cubicBezTo>
                    <a:pt x="125" y="16"/>
                    <a:pt x="122" y="15"/>
                    <a:pt x="121" y="15"/>
                  </a:cubicBezTo>
                  <a:cubicBezTo>
                    <a:pt x="120" y="16"/>
                    <a:pt x="120" y="20"/>
                    <a:pt x="121" y="22"/>
                  </a:cubicBezTo>
                  <a:cubicBezTo>
                    <a:pt x="122" y="24"/>
                    <a:pt x="128" y="25"/>
                    <a:pt x="128" y="26"/>
                  </a:cubicBezTo>
                  <a:cubicBezTo>
                    <a:pt x="129" y="27"/>
                    <a:pt x="123" y="27"/>
                    <a:pt x="120" y="27"/>
                  </a:cubicBezTo>
                  <a:cubicBezTo>
                    <a:pt x="117" y="28"/>
                    <a:pt x="118" y="31"/>
                    <a:pt x="118" y="33"/>
                  </a:cubicBezTo>
                  <a:cubicBezTo>
                    <a:pt x="119" y="35"/>
                    <a:pt x="115" y="36"/>
                    <a:pt x="113" y="37"/>
                  </a:cubicBezTo>
                  <a:cubicBezTo>
                    <a:pt x="111" y="38"/>
                    <a:pt x="113" y="41"/>
                    <a:pt x="115" y="41"/>
                  </a:cubicBezTo>
                  <a:cubicBezTo>
                    <a:pt x="118" y="41"/>
                    <a:pt x="119" y="43"/>
                    <a:pt x="121" y="43"/>
                  </a:cubicBezTo>
                  <a:cubicBezTo>
                    <a:pt x="123" y="43"/>
                    <a:pt x="123" y="47"/>
                    <a:pt x="123" y="49"/>
                  </a:cubicBezTo>
                  <a:cubicBezTo>
                    <a:pt x="123" y="51"/>
                    <a:pt x="121" y="52"/>
                    <a:pt x="118" y="52"/>
                  </a:cubicBezTo>
                  <a:cubicBezTo>
                    <a:pt x="115" y="52"/>
                    <a:pt x="114" y="50"/>
                    <a:pt x="112" y="49"/>
                  </a:cubicBezTo>
                  <a:cubicBezTo>
                    <a:pt x="110" y="49"/>
                    <a:pt x="111" y="53"/>
                    <a:pt x="109" y="53"/>
                  </a:cubicBezTo>
                  <a:cubicBezTo>
                    <a:pt x="108" y="54"/>
                    <a:pt x="108" y="51"/>
                    <a:pt x="105" y="51"/>
                  </a:cubicBezTo>
                  <a:cubicBezTo>
                    <a:pt x="103" y="51"/>
                    <a:pt x="101" y="50"/>
                    <a:pt x="100" y="48"/>
                  </a:cubicBezTo>
                  <a:cubicBezTo>
                    <a:pt x="99" y="46"/>
                    <a:pt x="94" y="46"/>
                    <a:pt x="92" y="48"/>
                  </a:cubicBezTo>
                  <a:cubicBezTo>
                    <a:pt x="90" y="50"/>
                    <a:pt x="89" y="49"/>
                    <a:pt x="88" y="48"/>
                  </a:cubicBezTo>
                  <a:cubicBezTo>
                    <a:pt x="86" y="46"/>
                    <a:pt x="80" y="48"/>
                    <a:pt x="80" y="50"/>
                  </a:cubicBezTo>
                  <a:cubicBezTo>
                    <a:pt x="79" y="52"/>
                    <a:pt x="75" y="53"/>
                    <a:pt x="72" y="51"/>
                  </a:cubicBezTo>
                  <a:cubicBezTo>
                    <a:pt x="69" y="49"/>
                    <a:pt x="68" y="48"/>
                    <a:pt x="68" y="51"/>
                  </a:cubicBezTo>
                  <a:cubicBezTo>
                    <a:pt x="68" y="53"/>
                    <a:pt x="65" y="51"/>
                    <a:pt x="65" y="50"/>
                  </a:cubicBezTo>
                  <a:cubicBezTo>
                    <a:pt x="65" y="48"/>
                    <a:pt x="61" y="45"/>
                    <a:pt x="59" y="44"/>
                  </a:cubicBezTo>
                  <a:cubicBezTo>
                    <a:pt x="57" y="43"/>
                    <a:pt x="50" y="43"/>
                    <a:pt x="49" y="41"/>
                  </a:cubicBezTo>
                  <a:cubicBezTo>
                    <a:pt x="49" y="40"/>
                    <a:pt x="45" y="39"/>
                    <a:pt x="44" y="41"/>
                  </a:cubicBezTo>
                  <a:cubicBezTo>
                    <a:pt x="43" y="44"/>
                    <a:pt x="41" y="42"/>
                    <a:pt x="39" y="41"/>
                  </a:cubicBezTo>
                  <a:cubicBezTo>
                    <a:pt x="38" y="40"/>
                    <a:pt x="35" y="42"/>
                    <a:pt x="33" y="43"/>
                  </a:cubicBezTo>
                  <a:cubicBezTo>
                    <a:pt x="32" y="44"/>
                    <a:pt x="27" y="47"/>
                    <a:pt x="25" y="47"/>
                  </a:cubicBezTo>
                  <a:cubicBezTo>
                    <a:pt x="22" y="47"/>
                    <a:pt x="24" y="50"/>
                    <a:pt x="21" y="51"/>
                  </a:cubicBezTo>
                  <a:cubicBezTo>
                    <a:pt x="17" y="51"/>
                    <a:pt x="18" y="54"/>
                    <a:pt x="18" y="55"/>
                  </a:cubicBezTo>
                  <a:cubicBezTo>
                    <a:pt x="19" y="56"/>
                    <a:pt x="21" y="59"/>
                    <a:pt x="18" y="60"/>
                  </a:cubicBezTo>
                  <a:cubicBezTo>
                    <a:pt x="15" y="61"/>
                    <a:pt x="14" y="56"/>
                    <a:pt x="11" y="55"/>
                  </a:cubicBezTo>
                  <a:cubicBezTo>
                    <a:pt x="9" y="53"/>
                    <a:pt x="7" y="55"/>
                    <a:pt x="7" y="58"/>
                  </a:cubicBezTo>
                  <a:cubicBezTo>
                    <a:pt x="7" y="60"/>
                    <a:pt x="4" y="60"/>
                    <a:pt x="2" y="63"/>
                  </a:cubicBezTo>
                  <a:cubicBezTo>
                    <a:pt x="1" y="65"/>
                    <a:pt x="5" y="65"/>
                    <a:pt x="5" y="66"/>
                  </a:cubicBezTo>
                  <a:cubicBezTo>
                    <a:pt x="5" y="68"/>
                    <a:pt x="3" y="69"/>
                    <a:pt x="2" y="69"/>
                  </a:cubicBezTo>
                  <a:cubicBezTo>
                    <a:pt x="1" y="69"/>
                    <a:pt x="0" y="73"/>
                    <a:pt x="0" y="74"/>
                  </a:cubicBezTo>
                  <a:cubicBezTo>
                    <a:pt x="1" y="75"/>
                    <a:pt x="5" y="75"/>
                    <a:pt x="5" y="77"/>
                  </a:cubicBezTo>
                  <a:cubicBezTo>
                    <a:pt x="5" y="80"/>
                    <a:pt x="4" y="82"/>
                    <a:pt x="6" y="81"/>
                  </a:cubicBezTo>
                  <a:cubicBezTo>
                    <a:pt x="8" y="81"/>
                    <a:pt x="11" y="81"/>
                    <a:pt x="12" y="81"/>
                  </a:cubicBezTo>
                  <a:cubicBezTo>
                    <a:pt x="13" y="81"/>
                    <a:pt x="14" y="84"/>
                    <a:pt x="17" y="87"/>
                  </a:cubicBezTo>
                  <a:cubicBezTo>
                    <a:pt x="19" y="90"/>
                    <a:pt x="21" y="91"/>
                    <a:pt x="18" y="92"/>
                  </a:cubicBezTo>
                  <a:cubicBezTo>
                    <a:pt x="16" y="92"/>
                    <a:pt x="17" y="94"/>
                    <a:pt x="20" y="95"/>
                  </a:cubicBezTo>
                  <a:cubicBezTo>
                    <a:pt x="21" y="96"/>
                    <a:pt x="22" y="96"/>
                    <a:pt x="22" y="97"/>
                  </a:cubicBezTo>
                  <a:cubicBezTo>
                    <a:pt x="23" y="97"/>
                    <a:pt x="23" y="96"/>
                    <a:pt x="24" y="96"/>
                  </a:cubicBezTo>
                  <a:cubicBezTo>
                    <a:pt x="28" y="92"/>
                    <a:pt x="35" y="89"/>
                    <a:pt x="41" y="90"/>
                  </a:cubicBezTo>
                  <a:cubicBezTo>
                    <a:pt x="46" y="92"/>
                    <a:pt x="51" y="89"/>
                    <a:pt x="53" y="93"/>
                  </a:cubicBezTo>
                  <a:cubicBezTo>
                    <a:pt x="56" y="96"/>
                    <a:pt x="53" y="102"/>
                    <a:pt x="54" y="105"/>
                  </a:cubicBezTo>
                  <a:cubicBezTo>
                    <a:pt x="55" y="107"/>
                    <a:pt x="50" y="107"/>
                    <a:pt x="46" y="107"/>
                  </a:cubicBezTo>
                  <a:cubicBezTo>
                    <a:pt x="43" y="106"/>
                    <a:pt x="35" y="108"/>
                    <a:pt x="36" y="110"/>
                  </a:cubicBezTo>
                  <a:cubicBezTo>
                    <a:pt x="37" y="112"/>
                    <a:pt x="40" y="117"/>
                    <a:pt x="35" y="115"/>
                  </a:cubicBezTo>
                  <a:cubicBezTo>
                    <a:pt x="30" y="112"/>
                    <a:pt x="28" y="117"/>
                    <a:pt x="31" y="117"/>
                  </a:cubicBezTo>
                  <a:cubicBezTo>
                    <a:pt x="34" y="117"/>
                    <a:pt x="37" y="121"/>
                    <a:pt x="37" y="123"/>
                  </a:cubicBezTo>
                  <a:cubicBezTo>
                    <a:pt x="37" y="125"/>
                    <a:pt x="37" y="130"/>
                    <a:pt x="40" y="129"/>
                  </a:cubicBezTo>
                  <a:cubicBezTo>
                    <a:pt x="42" y="128"/>
                    <a:pt x="42" y="132"/>
                    <a:pt x="46" y="132"/>
                  </a:cubicBezTo>
                  <a:cubicBezTo>
                    <a:pt x="49" y="132"/>
                    <a:pt x="52" y="133"/>
                    <a:pt x="49" y="136"/>
                  </a:cubicBezTo>
                  <a:cubicBezTo>
                    <a:pt x="47" y="139"/>
                    <a:pt x="51" y="148"/>
                    <a:pt x="52" y="146"/>
                  </a:cubicBezTo>
                  <a:cubicBezTo>
                    <a:pt x="53" y="145"/>
                    <a:pt x="52" y="142"/>
                    <a:pt x="53" y="141"/>
                  </a:cubicBezTo>
                  <a:cubicBezTo>
                    <a:pt x="51" y="136"/>
                    <a:pt x="59" y="136"/>
                    <a:pt x="61" y="136"/>
                  </a:cubicBezTo>
                  <a:cubicBezTo>
                    <a:pt x="64" y="136"/>
                    <a:pt x="68" y="140"/>
                    <a:pt x="71" y="144"/>
                  </a:cubicBezTo>
                  <a:cubicBezTo>
                    <a:pt x="74" y="148"/>
                    <a:pt x="77" y="145"/>
                    <a:pt x="77" y="145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9" y="103"/>
                    <a:pt x="99" y="103"/>
                  </a:cubicBezTo>
                  <a:cubicBezTo>
                    <a:pt x="101" y="99"/>
                    <a:pt x="105" y="102"/>
                    <a:pt x="106" y="103"/>
                  </a:cubicBezTo>
                  <a:cubicBezTo>
                    <a:pt x="107" y="104"/>
                    <a:pt x="107" y="99"/>
                    <a:pt x="109" y="99"/>
                  </a:cubicBezTo>
                  <a:cubicBezTo>
                    <a:pt x="112" y="99"/>
                    <a:pt x="109" y="104"/>
                    <a:pt x="111" y="104"/>
                  </a:cubicBezTo>
                  <a:cubicBezTo>
                    <a:pt x="113" y="104"/>
                    <a:pt x="117" y="110"/>
                    <a:pt x="116" y="114"/>
                  </a:cubicBezTo>
                  <a:cubicBezTo>
                    <a:pt x="119" y="117"/>
                    <a:pt x="125" y="123"/>
                    <a:pt x="125" y="125"/>
                  </a:cubicBezTo>
                  <a:cubicBezTo>
                    <a:pt x="126" y="127"/>
                    <a:pt x="134" y="123"/>
                    <a:pt x="136" y="124"/>
                  </a:cubicBezTo>
                  <a:cubicBezTo>
                    <a:pt x="137" y="125"/>
                    <a:pt x="150" y="125"/>
                    <a:pt x="152" y="125"/>
                  </a:cubicBezTo>
                  <a:cubicBezTo>
                    <a:pt x="154" y="125"/>
                    <a:pt x="156" y="129"/>
                    <a:pt x="158" y="129"/>
                  </a:cubicBezTo>
                  <a:cubicBezTo>
                    <a:pt x="161" y="130"/>
                    <a:pt x="160" y="134"/>
                    <a:pt x="160" y="137"/>
                  </a:cubicBezTo>
                  <a:cubicBezTo>
                    <a:pt x="160" y="140"/>
                    <a:pt x="164" y="143"/>
                    <a:pt x="164" y="145"/>
                  </a:cubicBezTo>
                  <a:cubicBezTo>
                    <a:pt x="165" y="148"/>
                    <a:pt x="169" y="147"/>
                    <a:pt x="171" y="147"/>
                  </a:cubicBezTo>
                  <a:cubicBezTo>
                    <a:pt x="174" y="148"/>
                    <a:pt x="178" y="149"/>
                    <a:pt x="178" y="151"/>
                  </a:cubicBezTo>
                  <a:cubicBezTo>
                    <a:pt x="178" y="154"/>
                    <a:pt x="182" y="152"/>
                    <a:pt x="182" y="150"/>
                  </a:cubicBezTo>
                  <a:cubicBezTo>
                    <a:pt x="182" y="148"/>
                    <a:pt x="185" y="146"/>
                    <a:pt x="190" y="144"/>
                  </a:cubicBezTo>
                  <a:cubicBezTo>
                    <a:pt x="192" y="143"/>
                    <a:pt x="194" y="143"/>
                    <a:pt x="195" y="143"/>
                  </a:cubicBezTo>
                  <a:cubicBezTo>
                    <a:pt x="196" y="141"/>
                    <a:pt x="197" y="139"/>
                    <a:pt x="197" y="139"/>
                  </a:cubicBezTo>
                  <a:cubicBezTo>
                    <a:pt x="199" y="138"/>
                    <a:pt x="202" y="136"/>
                    <a:pt x="202" y="133"/>
                  </a:cubicBezTo>
                  <a:cubicBezTo>
                    <a:pt x="202" y="131"/>
                    <a:pt x="209" y="131"/>
                    <a:pt x="213" y="133"/>
                  </a:cubicBezTo>
                  <a:cubicBezTo>
                    <a:pt x="217" y="135"/>
                    <a:pt x="220" y="135"/>
                    <a:pt x="220" y="132"/>
                  </a:cubicBezTo>
                  <a:cubicBezTo>
                    <a:pt x="221" y="129"/>
                    <a:pt x="227" y="128"/>
                    <a:pt x="229" y="129"/>
                  </a:cubicBezTo>
                  <a:cubicBezTo>
                    <a:pt x="231" y="130"/>
                    <a:pt x="236" y="133"/>
                    <a:pt x="239" y="132"/>
                  </a:cubicBezTo>
                  <a:cubicBezTo>
                    <a:pt x="242" y="131"/>
                    <a:pt x="256" y="132"/>
                    <a:pt x="260" y="133"/>
                  </a:cubicBezTo>
                  <a:cubicBezTo>
                    <a:pt x="264" y="134"/>
                    <a:pt x="265" y="131"/>
                    <a:pt x="268" y="135"/>
                  </a:cubicBezTo>
                  <a:cubicBezTo>
                    <a:pt x="270" y="138"/>
                    <a:pt x="271" y="135"/>
                    <a:pt x="274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74" y="132"/>
                    <a:pt x="278" y="130"/>
                    <a:pt x="278" y="128"/>
                  </a:cubicBezTo>
                  <a:cubicBezTo>
                    <a:pt x="279" y="127"/>
                    <a:pt x="275" y="121"/>
                    <a:pt x="275" y="119"/>
                  </a:cubicBezTo>
                  <a:cubicBezTo>
                    <a:pt x="275" y="118"/>
                    <a:pt x="275" y="113"/>
                    <a:pt x="273" y="112"/>
                  </a:cubicBezTo>
                  <a:cubicBezTo>
                    <a:pt x="272" y="112"/>
                    <a:pt x="277" y="109"/>
                    <a:pt x="278" y="109"/>
                  </a:cubicBezTo>
                  <a:cubicBezTo>
                    <a:pt x="281" y="109"/>
                    <a:pt x="284" y="107"/>
                    <a:pt x="286" y="108"/>
                  </a:cubicBezTo>
                  <a:cubicBezTo>
                    <a:pt x="287" y="109"/>
                    <a:pt x="289" y="109"/>
                    <a:pt x="291" y="109"/>
                  </a:cubicBezTo>
                  <a:cubicBezTo>
                    <a:pt x="294" y="109"/>
                    <a:pt x="293" y="107"/>
                    <a:pt x="291" y="106"/>
                  </a:cubicBezTo>
                  <a:cubicBezTo>
                    <a:pt x="290" y="104"/>
                    <a:pt x="296" y="94"/>
                    <a:pt x="296" y="90"/>
                  </a:cubicBezTo>
                  <a:cubicBezTo>
                    <a:pt x="297" y="86"/>
                    <a:pt x="299" y="90"/>
                    <a:pt x="302" y="90"/>
                  </a:cubicBezTo>
                  <a:cubicBezTo>
                    <a:pt x="304" y="90"/>
                    <a:pt x="308" y="90"/>
                    <a:pt x="309" y="91"/>
                  </a:cubicBezTo>
                  <a:cubicBezTo>
                    <a:pt x="311" y="92"/>
                    <a:pt x="316" y="90"/>
                    <a:pt x="317" y="88"/>
                  </a:cubicBezTo>
                  <a:cubicBezTo>
                    <a:pt x="318" y="86"/>
                    <a:pt x="315" y="86"/>
                    <a:pt x="316" y="81"/>
                  </a:cubicBezTo>
                  <a:cubicBezTo>
                    <a:pt x="316" y="77"/>
                    <a:pt x="318" y="75"/>
                    <a:pt x="321" y="75"/>
                  </a:cubicBezTo>
                  <a:cubicBezTo>
                    <a:pt x="323" y="75"/>
                    <a:pt x="324" y="73"/>
                    <a:pt x="324" y="71"/>
                  </a:cubicBezTo>
                  <a:cubicBezTo>
                    <a:pt x="324" y="69"/>
                    <a:pt x="326" y="68"/>
                    <a:pt x="327" y="66"/>
                  </a:cubicBezTo>
                  <a:cubicBezTo>
                    <a:pt x="326" y="65"/>
                    <a:pt x="326" y="64"/>
                    <a:pt x="325" y="63"/>
                  </a:cubicBezTo>
                  <a:close/>
                  <a:moveTo>
                    <a:pt x="122" y="98"/>
                  </a:moveTo>
                  <a:cubicBezTo>
                    <a:pt x="121" y="99"/>
                    <a:pt x="112" y="96"/>
                    <a:pt x="111" y="95"/>
                  </a:cubicBezTo>
                  <a:cubicBezTo>
                    <a:pt x="110" y="93"/>
                    <a:pt x="124" y="95"/>
                    <a:pt x="122" y="98"/>
                  </a:cubicBezTo>
                  <a:close/>
                  <a:moveTo>
                    <a:pt x="257" y="97"/>
                  </a:moveTo>
                  <a:cubicBezTo>
                    <a:pt x="250" y="97"/>
                    <a:pt x="236" y="93"/>
                    <a:pt x="230" y="100"/>
                  </a:cubicBezTo>
                  <a:cubicBezTo>
                    <a:pt x="224" y="106"/>
                    <a:pt x="228" y="110"/>
                    <a:pt x="225" y="110"/>
                  </a:cubicBezTo>
                  <a:cubicBezTo>
                    <a:pt x="222" y="111"/>
                    <a:pt x="221" y="100"/>
                    <a:pt x="224" y="97"/>
                  </a:cubicBezTo>
                  <a:cubicBezTo>
                    <a:pt x="228" y="94"/>
                    <a:pt x="238" y="92"/>
                    <a:pt x="245" y="94"/>
                  </a:cubicBezTo>
                  <a:cubicBezTo>
                    <a:pt x="252" y="96"/>
                    <a:pt x="264" y="92"/>
                    <a:pt x="265" y="93"/>
                  </a:cubicBezTo>
                  <a:cubicBezTo>
                    <a:pt x="267" y="93"/>
                    <a:pt x="264" y="97"/>
                    <a:pt x="257" y="97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7" name="Freeform 344"/>
            <p:cNvSpPr>
              <a:spLocks noEditPoints="1"/>
            </p:cNvSpPr>
            <p:nvPr/>
          </p:nvSpPr>
          <p:spPr bwMode="auto">
            <a:xfrm>
              <a:off x="2233339" y="699542"/>
              <a:ext cx="5156200" cy="2647981"/>
            </a:xfrm>
            <a:custGeom>
              <a:avLst/>
              <a:gdLst>
                <a:gd name="T0" fmla="*/ 361 w 1374"/>
                <a:gd name="T1" fmla="*/ 10 h 527"/>
                <a:gd name="T2" fmla="*/ 611 w 1374"/>
                <a:gd name="T3" fmla="*/ 5 h 527"/>
                <a:gd name="T4" fmla="*/ 481 w 1374"/>
                <a:gd name="T5" fmla="*/ 150 h 527"/>
                <a:gd name="T6" fmla="*/ 663 w 1374"/>
                <a:gd name="T7" fmla="*/ 49 h 527"/>
                <a:gd name="T8" fmla="*/ 1003 w 1374"/>
                <a:gd name="T9" fmla="*/ 110 h 527"/>
                <a:gd name="T10" fmla="*/ 1054 w 1374"/>
                <a:gd name="T11" fmla="*/ 117 h 527"/>
                <a:gd name="T12" fmla="*/ 982 w 1374"/>
                <a:gd name="T13" fmla="*/ 426 h 527"/>
                <a:gd name="T14" fmla="*/ 244 w 1374"/>
                <a:gd name="T15" fmla="*/ 22 h 527"/>
                <a:gd name="T16" fmla="*/ 1332 w 1374"/>
                <a:gd name="T17" fmla="*/ 242 h 527"/>
                <a:gd name="T18" fmla="*/ 1194 w 1374"/>
                <a:gd name="T19" fmla="*/ 202 h 527"/>
                <a:gd name="T20" fmla="*/ 1063 w 1374"/>
                <a:gd name="T21" fmla="*/ 177 h 527"/>
                <a:gd name="T22" fmla="*/ 974 w 1374"/>
                <a:gd name="T23" fmla="*/ 150 h 527"/>
                <a:gd name="T24" fmla="*/ 903 w 1374"/>
                <a:gd name="T25" fmla="*/ 167 h 527"/>
                <a:gd name="T26" fmla="*/ 845 w 1374"/>
                <a:gd name="T27" fmla="*/ 138 h 527"/>
                <a:gd name="T28" fmla="*/ 748 w 1374"/>
                <a:gd name="T29" fmla="*/ 136 h 527"/>
                <a:gd name="T30" fmla="*/ 738 w 1374"/>
                <a:gd name="T31" fmla="*/ 118 h 527"/>
                <a:gd name="T32" fmla="*/ 699 w 1374"/>
                <a:gd name="T33" fmla="*/ 83 h 527"/>
                <a:gd name="T34" fmla="*/ 631 w 1374"/>
                <a:gd name="T35" fmla="*/ 96 h 527"/>
                <a:gd name="T36" fmla="*/ 547 w 1374"/>
                <a:gd name="T37" fmla="*/ 114 h 527"/>
                <a:gd name="T38" fmla="*/ 519 w 1374"/>
                <a:gd name="T39" fmla="*/ 137 h 527"/>
                <a:gd name="T40" fmla="*/ 479 w 1374"/>
                <a:gd name="T41" fmla="*/ 177 h 527"/>
                <a:gd name="T42" fmla="*/ 456 w 1374"/>
                <a:gd name="T43" fmla="*/ 204 h 527"/>
                <a:gd name="T44" fmla="*/ 422 w 1374"/>
                <a:gd name="T45" fmla="*/ 243 h 527"/>
                <a:gd name="T46" fmla="*/ 438 w 1374"/>
                <a:gd name="T47" fmla="*/ 213 h 527"/>
                <a:gd name="T48" fmla="*/ 387 w 1374"/>
                <a:gd name="T49" fmla="*/ 187 h 527"/>
                <a:gd name="T50" fmla="*/ 326 w 1374"/>
                <a:gd name="T51" fmla="*/ 196 h 527"/>
                <a:gd name="T52" fmla="*/ 269 w 1374"/>
                <a:gd name="T53" fmla="*/ 210 h 527"/>
                <a:gd name="T54" fmla="*/ 196 w 1374"/>
                <a:gd name="T55" fmla="*/ 214 h 527"/>
                <a:gd name="T56" fmla="*/ 150 w 1374"/>
                <a:gd name="T57" fmla="*/ 262 h 527"/>
                <a:gd name="T58" fmla="*/ 103 w 1374"/>
                <a:gd name="T59" fmla="*/ 233 h 527"/>
                <a:gd name="T60" fmla="*/ 107 w 1374"/>
                <a:gd name="T61" fmla="*/ 200 h 527"/>
                <a:gd name="T62" fmla="*/ 79 w 1374"/>
                <a:gd name="T63" fmla="*/ 230 h 527"/>
                <a:gd name="T64" fmla="*/ 70 w 1374"/>
                <a:gd name="T65" fmla="*/ 315 h 527"/>
                <a:gd name="T66" fmla="*/ 74 w 1374"/>
                <a:gd name="T67" fmla="*/ 370 h 527"/>
                <a:gd name="T68" fmla="*/ 115 w 1374"/>
                <a:gd name="T69" fmla="*/ 412 h 527"/>
                <a:gd name="T70" fmla="*/ 161 w 1374"/>
                <a:gd name="T71" fmla="*/ 450 h 527"/>
                <a:gd name="T72" fmla="*/ 165 w 1374"/>
                <a:gd name="T73" fmla="*/ 503 h 527"/>
                <a:gd name="T74" fmla="*/ 238 w 1374"/>
                <a:gd name="T75" fmla="*/ 476 h 527"/>
                <a:gd name="T76" fmla="*/ 237 w 1374"/>
                <a:gd name="T77" fmla="*/ 430 h 527"/>
                <a:gd name="T78" fmla="*/ 325 w 1374"/>
                <a:gd name="T79" fmla="*/ 432 h 527"/>
                <a:gd name="T80" fmla="*/ 374 w 1374"/>
                <a:gd name="T81" fmla="*/ 388 h 527"/>
                <a:gd name="T82" fmla="*/ 451 w 1374"/>
                <a:gd name="T83" fmla="*/ 395 h 527"/>
                <a:gd name="T84" fmla="*/ 541 w 1374"/>
                <a:gd name="T85" fmla="*/ 442 h 527"/>
                <a:gd name="T86" fmla="*/ 625 w 1374"/>
                <a:gd name="T87" fmla="*/ 432 h 527"/>
                <a:gd name="T88" fmla="*/ 697 w 1374"/>
                <a:gd name="T89" fmla="*/ 437 h 527"/>
                <a:gd name="T90" fmla="*/ 804 w 1374"/>
                <a:gd name="T91" fmla="*/ 419 h 527"/>
                <a:gd name="T92" fmla="*/ 888 w 1374"/>
                <a:gd name="T93" fmla="*/ 453 h 527"/>
                <a:gd name="T94" fmla="*/ 899 w 1374"/>
                <a:gd name="T95" fmla="*/ 508 h 527"/>
                <a:gd name="T96" fmla="*/ 961 w 1374"/>
                <a:gd name="T97" fmla="*/ 393 h 527"/>
                <a:gd name="T98" fmla="*/ 970 w 1374"/>
                <a:gd name="T99" fmla="*/ 348 h 527"/>
                <a:gd name="T100" fmla="*/ 1078 w 1374"/>
                <a:gd name="T101" fmla="*/ 337 h 527"/>
                <a:gd name="T102" fmla="*/ 1152 w 1374"/>
                <a:gd name="T103" fmla="*/ 299 h 527"/>
                <a:gd name="T104" fmla="*/ 1098 w 1374"/>
                <a:gd name="T105" fmla="*/ 424 h 527"/>
                <a:gd name="T106" fmla="*/ 1151 w 1374"/>
                <a:gd name="T107" fmla="*/ 352 h 527"/>
                <a:gd name="T108" fmla="*/ 1235 w 1374"/>
                <a:gd name="T109" fmla="*/ 309 h 527"/>
                <a:gd name="T110" fmla="*/ 1292 w 1374"/>
                <a:gd name="T111" fmla="*/ 262 h 527"/>
                <a:gd name="T112" fmla="*/ 1347 w 1374"/>
                <a:gd name="T113" fmla="*/ 267 h 527"/>
                <a:gd name="T114" fmla="*/ 707 w 1374"/>
                <a:gd name="T115" fmla="*/ 392 h 527"/>
                <a:gd name="T116" fmla="*/ 277 w 1374"/>
                <a:gd name="T117" fmla="*/ 23 h 527"/>
                <a:gd name="T118" fmla="*/ 282 w 1374"/>
                <a:gd name="T119" fmla="*/ 14 h 527"/>
                <a:gd name="T120" fmla="*/ 300 w 1374"/>
                <a:gd name="T121" fmla="*/ 145 h 527"/>
                <a:gd name="T122" fmla="*/ 301 w 1374"/>
                <a:gd name="T123" fmla="*/ 11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4" h="527">
                  <a:moveTo>
                    <a:pt x="21" y="381"/>
                  </a:moveTo>
                  <a:cubicBezTo>
                    <a:pt x="20" y="381"/>
                    <a:pt x="17" y="380"/>
                    <a:pt x="16" y="379"/>
                  </a:cubicBezTo>
                  <a:cubicBezTo>
                    <a:pt x="16" y="378"/>
                    <a:pt x="13" y="378"/>
                    <a:pt x="11" y="378"/>
                  </a:cubicBezTo>
                  <a:cubicBezTo>
                    <a:pt x="12" y="379"/>
                    <a:pt x="12" y="379"/>
                    <a:pt x="13" y="380"/>
                  </a:cubicBezTo>
                  <a:cubicBezTo>
                    <a:pt x="14" y="382"/>
                    <a:pt x="8" y="382"/>
                    <a:pt x="10" y="384"/>
                  </a:cubicBezTo>
                  <a:cubicBezTo>
                    <a:pt x="12" y="386"/>
                    <a:pt x="6" y="386"/>
                    <a:pt x="6" y="384"/>
                  </a:cubicBezTo>
                  <a:cubicBezTo>
                    <a:pt x="6" y="382"/>
                    <a:pt x="1" y="383"/>
                    <a:pt x="1" y="384"/>
                  </a:cubicBezTo>
                  <a:cubicBezTo>
                    <a:pt x="1" y="385"/>
                    <a:pt x="1" y="386"/>
                    <a:pt x="0" y="386"/>
                  </a:cubicBezTo>
                  <a:cubicBezTo>
                    <a:pt x="2" y="387"/>
                    <a:pt x="4" y="388"/>
                    <a:pt x="4" y="388"/>
                  </a:cubicBezTo>
                  <a:cubicBezTo>
                    <a:pt x="5" y="388"/>
                    <a:pt x="20" y="390"/>
                    <a:pt x="25" y="389"/>
                  </a:cubicBezTo>
                  <a:cubicBezTo>
                    <a:pt x="25" y="388"/>
                    <a:pt x="26" y="385"/>
                    <a:pt x="26" y="383"/>
                  </a:cubicBezTo>
                  <a:cubicBezTo>
                    <a:pt x="26" y="382"/>
                    <a:pt x="22" y="380"/>
                    <a:pt x="21" y="381"/>
                  </a:cubicBezTo>
                  <a:close/>
                  <a:moveTo>
                    <a:pt x="365" y="14"/>
                  </a:moveTo>
                  <a:cubicBezTo>
                    <a:pt x="374" y="13"/>
                    <a:pt x="374" y="8"/>
                    <a:pt x="369" y="8"/>
                  </a:cubicBezTo>
                  <a:cubicBezTo>
                    <a:pt x="364" y="7"/>
                    <a:pt x="364" y="10"/>
                    <a:pt x="361" y="10"/>
                  </a:cubicBezTo>
                  <a:cubicBezTo>
                    <a:pt x="359" y="10"/>
                    <a:pt x="350" y="12"/>
                    <a:pt x="352" y="14"/>
                  </a:cubicBezTo>
                  <a:cubicBezTo>
                    <a:pt x="354" y="16"/>
                    <a:pt x="361" y="15"/>
                    <a:pt x="365" y="14"/>
                  </a:cubicBezTo>
                  <a:close/>
                  <a:moveTo>
                    <a:pt x="411" y="147"/>
                  </a:moveTo>
                  <a:cubicBezTo>
                    <a:pt x="414" y="147"/>
                    <a:pt x="423" y="145"/>
                    <a:pt x="423" y="144"/>
                  </a:cubicBezTo>
                  <a:cubicBezTo>
                    <a:pt x="424" y="142"/>
                    <a:pt x="420" y="140"/>
                    <a:pt x="415" y="140"/>
                  </a:cubicBezTo>
                  <a:cubicBezTo>
                    <a:pt x="409" y="140"/>
                    <a:pt x="408" y="146"/>
                    <a:pt x="411" y="147"/>
                  </a:cubicBezTo>
                  <a:close/>
                  <a:moveTo>
                    <a:pt x="587" y="25"/>
                  </a:moveTo>
                  <a:cubicBezTo>
                    <a:pt x="591" y="27"/>
                    <a:pt x="590" y="28"/>
                    <a:pt x="585" y="28"/>
                  </a:cubicBezTo>
                  <a:cubicBezTo>
                    <a:pt x="580" y="28"/>
                    <a:pt x="576" y="30"/>
                    <a:pt x="579" y="31"/>
                  </a:cubicBezTo>
                  <a:cubicBezTo>
                    <a:pt x="582" y="32"/>
                    <a:pt x="581" y="35"/>
                    <a:pt x="586" y="36"/>
                  </a:cubicBezTo>
                  <a:cubicBezTo>
                    <a:pt x="591" y="37"/>
                    <a:pt x="596" y="33"/>
                    <a:pt x="596" y="30"/>
                  </a:cubicBezTo>
                  <a:cubicBezTo>
                    <a:pt x="595" y="27"/>
                    <a:pt x="613" y="25"/>
                    <a:pt x="618" y="23"/>
                  </a:cubicBezTo>
                  <a:cubicBezTo>
                    <a:pt x="623" y="22"/>
                    <a:pt x="615" y="17"/>
                    <a:pt x="620" y="17"/>
                  </a:cubicBezTo>
                  <a:cubicBezTo>
                    <a:pt x="625" y="16"/>
                    <a:pt x="623" y="14"/>
                    <a:pt x="617" y="13"/>
                  </a:cubicBezTo>
                  <a:cubicBezTo>
                    <a:pt x="610" y="12"/>
                    <a:pt x="613" y="7"/>
                    <a:pt x="611" y="5"/>
                  </a:cubicBezTo>
                  <a:cubicBezTo>
                    <a:pt x="609" y="3"/>
                    <a:pt x="608" y="7"/>
                    <a:pt x="599" y="9"/>
                  </a:cubicBezTo>
                  <a:cubicBezTo>
                    <a:pt x="591" y="10"/>
                    <a:pt x="587" y="13"/>
                    <a:pt x="590" y="14"/>
                  </a:cubicBezTo>
                  <a:cubicBezTo>
                    <a:pt x="593" y="16"/>
                    <a:pt x="590" y="20"/>
                    <a:pt x="587" y="20"/>
                  </a:cubicBezTo>
                  <a:cubicBezTo>
                    <a:pt x="583" y="19"/>
                    <a:pt x="582" y="23"/>
                    <a:pt x="587" y="25"/>
                  </a:cubicBezTo>
                  <a:close/>
                  <a:moveTo>
                    <a:pt x="599" y="32"/>
                  </a:moveTo>
                  <a:cubicBezTo>
                    <a:pt x="599" y="34"/>
                    <a:pt x="592" y="37"/>
                    <a:pt x="594" y="39"/>
                  </a:cubicBezTo>
                  <a:cubicBezTo>
                    <a:pt x="596" y="41"/>
                    <a:pt x="598" y="40"/>
                    <a:pt x="600" y="41"/>
                  </a:cubicBezTo>
                  <a:cubicBezTo>
                    <a:pt x="602" y="41"/>
                    <a:pt x="603" y="47"/>
                    <a:pt x="608" y="46"/>
                  </a:cubicBezTo>
                  <a:cubicBezTo>
                    <a:pt x="612" y="45"/>
                    <a:pt x="624" y="51"/>
                    <a:pt x="631" y="51"/>
                  </a:cubicBezTo>
                  <a:cubicBezTo>
                    <a:pt x="637" y="51"/>
                    <a:pt x="638" y="45"/>
                    <a:pt x="636" y="45"/>
                  </a:cubicBezTo>
                  <a:cubicBezTo>
                    <a:pt x="634" y="45"/>
                    <a:pt x="636" y="41"/>
                    <a:pt x="640" y="36"/>
                  </a:cubicBezTo>
                  <a:cubicBezTo>
                    <a:pt x="643" y="30"/>
                    <a:pt x="628" y="26"/>
                    <a:pt x="628" y="31"/>
                  </a:cubicBezTo>
                  <a:cubicBezTo>
                    <a:pt x="628" y="35"/>
                    <a:pt x="623" y="30"/>
                    <a:pt x="622" y="27"/>
                  </a:cubicBezTo>
                  <a:cubicBezTo>
                    <a:pt x="620" y="24"/>
                    <a:pt x="599" y="29"/>
                    <a:pt x="599" y="32"/>
                  </a:cubicBezTo>
                  <a:close/>
                  <a:moveTo>
                    <a:pt x="481" y="150"/>
                  </a:moveTo>
                  <a:cubicBezTo>
                    <a:pt x="484" y="152"/>
                    <a:pt x="487" y="151"/>
                    <a:pt x="487" y="148"/>
                  </a:cubicBezTo>
                  <a:cubicBezTo>
                    <a:pt x="486" y="144"/>
                    <a:pt x="478" y="149"/>
                    <a:pt x="481" y="150"/>
                  </a:cubicBezTo>
                  <a:close/>
                  <a:moveTo>
                    <a:pt x="581" y="8"/>
                  </a:moveTo>
                  <a:cubicBezTo>
                    <a:pt x="582" y="5"/>
                    <a:pt x="566" y="6"/>
                    <a:pt x="570" y="10"/>
                  </a:cubicBezTo>
                  <a:cubicBezTo>
                    <a:pt x="571" y="11"/>
                    <a:pt x="580" y="12"/>
                    <a:pt x="581" y="8"/>
                  </a:cubicBezTo>
                  <a:close/>
                  <a:moveTo>
                    <a:pt x="1280" y="181"/>
                  </a:moveTo>
                  <a:cubicBezTo>
                    <a:pt x="1285" y="183"/>
                    <a:pt x="1288" y="178"/>
                    <a:pt x="1292" y="180"/>
                  </a:cubicBezTo>
                  <a:cubicBezTo>
                    <a:pt x="1296" y="183"/>
                    <a:pt x="1305" y="179"/>
                    <a:pt x="1309" y="179"/>
                  </a:cubicBezTo>
                  <a:cubicBezTo>
                    <a:pt x="1313" y="178"/>
                    <a:pt x="1311" y="173"/>
                    <a:pt x="1300" y="172"/>
                  </a:cubicBezTo>
                  <a:cubicBezTo>
                    <a:pt x="1289" y="170"/>
                    <a:pt x="1275" y="178"/>
                    <a:pt x="1280" y="181"/>
                  </a:cubicBezTo>
                  <a:close/>
                  <a:moveTo>
                    <a:pt x="636" y="65"/>
                  </a:moveTo>
                  <a:cubicBezTo>
                    <a:pt x="640" y="67"/>
                    <a:pt x="650" y="63"/>
                    <a:pt x="657" y="63"/>
                  </a:cubicBezTo>
                  <a:cubicBezTo>
                    <a:pt x="665" y="63"/>
                    <a:pt x="685" y="58"/>
                    <a:pt x="685" y="54"/>
                  </a:cubicBezTo>
                  <a:cubicBezTo>
                    <a:pt x="686" y="50"/>
                    <a:pt x="678" y="50"/>
                    <a:pt x="675" y="47"/>
                  </a:cubicBezTo>
                  <a:cubicBezTo>
                    <a:pt x="672" y="44"/>
                    <a:pt x="665" y="47"/>
                    <a:pt x="663" y="49"/>
                  </a:cubicBezTo>
                  <a:cubicBezTo>
                    <a:pt x="661" y="52"/>
                    <a:pt x="660" y="50"/>
                    <a:pt x="664" y="45"/>
                  </a:cubicBezTo>
                  <a:cubicBezTo>
                    <a:pt x="669" y="41"/>
                    <a:pt x="660" y="37"/>
                    <a:pt x="659" y="40"/>
                  </a:cubicBezTo>
                  <a:cubicBezTo>
                    <a:pt x="659" y="43"/>
                    <a:pt x="651" y="40"/>
                    <a:pt x="651" y="43"/>
                  </a:cubicBezTo>
                  <a:cubicBezTo>
                    <a:pt x="651" y="46"/>
                    <a:pt x="648" y="47"/>
                    <a:pt x="648" y="49"/>
                  </a:cubicBezTo>
                  <a:cubicBezTo>
                    <a:pt x="648" y="52"/>
                    <a:pt x="642" y="48"/>
                    <a:pt x="642" y="54"/>
                  </a:cubicBezTo>
                  <a:cubicBezTo>
                    <a:pt x="642" y="60"/>
                    <a:pt x="633" y="63"/>
                    <a:pt x="636" y="65"/>
                  </a:cubicBezTo>
                  <a:close/>
                  <a:moveTo>
                    <a:pt x="943" y="114"/>
                  </a:moveTo>
                  <a:cubicBezTo>
                    <a:pt x="946" y="116"/>
                    <a:pt x="948" y="118"/>
                    <a:pt x="949" y="120"/>
                  </a:cubicBezTo>
                  <a:cubicBezTo>
                    <a:pt x="951" y="121"/>
                    <a:pt x="958" y="119"/>
                    <a:pt x="961" y="118"/>
                  </a:cubicBezTo>
                  <a:cubicBezTo>
                    <a:pt x="964" y="117"/>
                    <a:pt x="964" y="122"/>
                    <a:pt x="969" y="119"/>
                  </a:cubicBezTo>
                  <a:cubicBezTo>
                    <a:pt x="973" y="116"/>
                    <a:pt x="978" y="118"/>
                    <a:pt x="983" y="118"/>
                  </a:cubicBezTo>
                  <a:cubicBezTo>
                    <a:pt x="988" y="118"/>
                    <a:pt x="982" y="111"/>
                    <a:pt x="983" y="108"/>
                  </a:cubicBezTo>
                  <a:cubicBezTo>
                    <a:pt x="983" y="106"/>
                    <a:pt x="989" y="107"/>
                    <a:pt x="987" y="110"/>
                  </a:cubicBezTo>
                  <a:cubicBezTo>
                    <a:pt x="985" y="112"/>
                    <a:pt x="990" y="118"/>
                    <a:pt x="997" y="117"/>
                  </a:cubicBezTo>
                  <a:cubicBezTo>
                    <a:pt x="1005" y="117"/>
                    <a:pt x="999" y="112"/>
                    <a:pt x="1003" y="110"/>
                  </a:cubicBezTo>
                  <a:cubicBezTo>
                    <a:pt x="1007" y="109"/>
                    <a:pt x="1006" y="107"/>
                    <a:pt x="1001" y="103"/>
                  </a:cubicBezTo>
                  <a:cubicBezTo>
                    <a:pt x="995" y="100"/>
                    <a:pt x="988" y="102"/>
                    <a:pt x="983" y="100"/>
                  </a:cubicBezTo>
                  <a:cubicBezTo>
                    <a:pt x="978" y="98"/>
                    <a:pt x="972" y="98"/>
                    <a:pt x="972" y="103"/>
                  </a:cubicBezTo>
                  <a:cubicBezTo>
                    <a:pt x="972" y="108"/>
                    <a:pt x="962" y="97"/>
                    <a:pt x="957" y="96"/>
                  </a:cubicBezTo>
                  <a:cubicBezTo>
                    <a:pt x="951" y="94"/>
                    <a:pt x="935" y="110"/>
                    <a:pt x="943" y="114"/>
                  </a:cubicBezTo>
                  <a:close/>
                  <a:moveTo>
                    <a:pt x="993" y="145"/>
                  </a:moveTo>
                  <a:cubicBezTo>
                    <a:pt x="997" y="144"/>
                    <a:pt x="990" y="136"/>
                    <a:pt x="982" y="135"/>
                  </a:cubicBezTo>
                  <a:cubicBezTo>
                    <a:pt x="975" y="134"/>
                    <a:pt x="968" y="140"/>
                    <a:pt x="969" y="141"/>
                  </a:cubicBezTo>
                  <a:cubicBezTo>
                    <a:pt x="971" y="144"/>
                    <a:pt x="988" y="146"/>
                    <a:pt x="993" y="145"/>
                  </a:cubicBezTo>
                  <a:close/>
                  <a:moveTo>
                    <a:pt x="974" y="129"/>
                  </a:moveTo>
                  <a:cubicBezTo>
                    <a:pt x="974" y="125"/>
                    <a:pt x="961" y="130"/>
                    <a:pt x="966" y="132"/>
                  </a:cubicBezTo>
                  <a:cubicBezTo>
                    <a:pt x="969" y="133"/>
                    <a:pt x="974" y="133"/>
                    <a:pt x="974" y="129"/>
                  </a:cubicBezTo>
                  <a:close/>
                  <a:moveTo>
                    <a:pt x="1015" y="114"/>
                  </a:moveTo>
                  <a:cubicBezTo>
                    <a:pt x="1021" y="115"/>
                    <a:pt x="1024" y="120"/>
                    <a:pt x="1035" y="121"/>
                  </a:cubicBezTo>
                  <a:cubicBezTo>
                    <a:pt x="1046" y="121"/>
                    <a:pt x="1054" y="119"/>
                    <a:pt x="1054" y="117"/>
                  </a:cubicBezTo>
                  <a:cubicBezTo>
                    <a:pt x="1054" y="115"/>
                    <a:pt x="1044" y="111"/>
                    <a:pt x="1041" y="113"/>
                  </a:cubicBezTo>
                  <a:cubicBezTo>
                    <a:pt x="1038" y="115"/>
                    <a:pt x="1035" y="110"/>
                    <a:pt x="1032" y="111"/>
                  </a:cubicBezTo>
                  <a:cubicBezTo>
                    <a:pt x="1028" y="112"/>
                    <a:pt x="1022" y="112"/>
                    <a:pt x="1021" y="109"/>
                  </a:cubicBezTo>
                  <a:cubicBezTo>
                    <a:pt x="1019" y="105"/>
                    <a:pt x="1012" y="114"/>
                    <a:pt x="1015" y="114"/>
                  </a:cubicBezTo>
                  <a:close/>
                  <a:moveTo>
                    <a:pt x="221" y="18"/>
                  </a:moveTo>
                  <a:cubicBezTo>
                    <a:pt x="226" y="13"/>
                    <a:pt x="233" y="17"/>
                    <a:pt x="234" y="15"/>
                  </a:cubicBezTo>
                  <a:cubicBezTo>
                    <a:pt x="235" y="13"/>
                    <a:pt x="224" y="12"/>
                    <a:pt x="220" y="14"/>
                  </a:cubicBezTo>
                  <a:cubicBezTo>
                    <a:pt x="216" y="16"/>
                    <a:pt x="206" y="14"/>
                    <a:pt x="208" y="17"/>
                  </a:cubicBezTo>
                  <a:cubicBezTo>
                    <a:pt x="208" y="19"/>
                    <a:pt x="215" y="23"/>
                    <a:pt x="221" y="18"/>
                  </a:cubicBezTo>
                  <a:close/>
                  <a:moveTo>
                    <a:pt x="991" y="419"/>
                  </a:moveTo>
                  <a:cubicBezTo>
                    <a:pt x="988" y="413"/>
                    <a:pt x="995" y="406"/>
                    <a:pt x="990" y="402"/>
                  </a:cubicBezTo>
                  <a:cubicBezTo>
                    <a:pt x="985" y="399"/>
                    <a:pt x="987" y="391"/>
                    <a:pt x="985" y="393"/>
                  </a:cubicBezTo>
                  <a:cubicBezTo>
                    <a:pt x="982" y="394"/>
                    <a:pt x="985" y="401"/>
                    <a:pt x="981" y="401"/>
                  </a:cubicBezTo>
                  <a:cubicBezTo>
                    <a:pt x="977" y="402"/>
                    <a:pt x="981" y="405"/>
                    <a:pt x="979" y="410"/>
                  </a:cubicBezTo>
                  <a:cubicBezTo>
                    <a:pt x="978" y="415"/>
                    <a:pt x="980" y="422"/>
                    <a:pt x="982" y="426"/>
                  </a:cubicBezTo>
                  <a:cubicBezTo>
                    <a:pt x="984" y="430"/>
                    <a:pt x="979" y="453"/>
                    <a:pt x="981" y="457"/>
                  </a:cubicBezTo>
                  <a:cubicBezTo>
                    <a:pt x="983" y="461"/>
                    <a:pt x="978" y="477"/>
                    <a:pt x="980" y="479"/>
                  </a:cubicBezTo>
                  <a:cubicBezTo>
                    <a:pt x="983" y="483"/>
                    <a:pt x="981" y="475"/>
                    <a:pt x="985" y="474"/>
                  </a:cubicBezTo>
                  <a:cubicBezTo>
                    <a:pt x="989" y="473"/>
                    <a:pt x="989" y="479"/>
                    <a:pt x="992" y="480"/>
                  </a:cubicBezTo>
                  <a:cubicBezTo>
                    <a:pt x="994" y="481"/>
                    <a:pt x="993" y="472"/>
                    <a:pt x="990" y="473"/>
                  </a:cubicBezTo>
                  <a:cubicBezTo>
                    <a:pt x="988" y="473"/>
                    <a:pt x="986" y="467"/>
                    <a:pt x="985" y="463"/>
                  </a:cubicBezTo>
                  <a:cubicBezTo>
                    <a:pt x="984" y="460"/>
                    <a:pt x="987" y="455"/>
                    <a:pt x="987" y="450"/>
                  </a:cubicBezTo>
                  <a:cubicBezTo>
                    <a:pt x="987" y="446"/>
                    <a:pt x="993" y="446"/>
                    <a:pt x="997" y="449"/>
                  </a:cubicBezTo>
                  <a:cubicBezTo>
                    <a:pt x="1000" y="453"/>
                    <a:pt x="1001" y="451"/>
                    <a:pt x="999" y="448"/>
                  </a:cubicBezTo>
                  <a:cubicBezTo>
                    <a:pt x="998" y="445"/>
                    <a:pt x="993" y="426"/>
                    <a:pt x="991" y="419"/>
                  </a:cubicBezTo>
                  <a:close/>
                  <a:moveTo>
                    <a:pt x="243" y="15"/>
                  </a:moveTo>
                  <a:cubicBezTo>
                    <a:pt x="246" y="18"/>
                    <a:pt x="234" y="17"/>
                    <a:pt x="232" y="19"/>
                  </a:cubicBezTo>
                  <a:cubicBezTo>
                    <a:pt x="230" y="22"/>
                    <a:pt x="223" y="21"/>
                    <a:pt x="224" y="24"/>
                  </a:cubicBezTo>
                  <a:cubicBezTo>
                    <a:pt x="226" y="27"/>
                    <a:pt x="238" y="27"/>
                    <a:pt x="238" y="24"/>
                  </a:cubicBezTo>
                  <a:cubicBezTo>
                    <a:pt x="238" y="22"/>
                    <a:pt x="244" y="24"/>
                    <a:pt x="244" y="22"/>
                  </a:cubicBezTo>
                  <a:cubicBezTo>
                    <a:pt x="244" y="20"/>
                    <a:pt x="247" y="18"/>
                    <a:pt x="254" y="17"/>
                  </a:cubicBezTo>
                  <a:cubicBezTo>
                    <a:pt x="260" y="17"/>
                    <a:pt x="260" y="14"/>
                    <a:pt x="254" y="11"/>
                  </a:cubicBezTo>
                  <a:cubicBezTo>
                    <a:pt x="248" y="8"/>
                    <a:pt x="240" y="13"/>
                    <a:pt x="243" y="15"/>
                  </a:cubicBezTo>
                  <a:close/>
                  <a:moveTo>
                    <a:pt x="233" y="208"/>
                  </a:moveTo>
                  <a:cubicBezTo>
                    <a:pt x="239" y="213"/>
                    <a:pt x="245" y="205"/>
                    <a:pt x="248" y="204"/>
                  </a:cubicBezTo>
                  <a:cubicBezTo>
                    <a:pt x="251" y="204"/>
                    <a:pt x="246" y="201"/>
                    <a:pt x="241" y="199"/>
                  </a:cubicBezTo>
                  <a:cubicBezTo>
                    <a:pt x="235" y="198"/>
                    <a:pt x="228" y="203"/>
                    <a:pt x="233" y="208"/>
                  </a:cubicBezTo>
                  <a:close/>
                  <a:moveTo>
                    <a:pt x="1372" y="248"/>
                  </a:moveTo>
                  <a:cubicBezTo>
                    <a:pt x="1370" y="247"/>
                    <a:pt x="1362" y="242"/>
                    <a:pt x="1360" y="240"/>
                  </a:cubicBezTo>
                  <a:cubicBezTo>
                    <a:pt x="1358" y="237"/>
                    <a:pt x="1349" y="236"/>
                    <a:pt x="1349" y="237"/>
                  </a:cubicBezTo>
                  <a:cubicBezTo>
                    <a:pt x="1349" y="238"/>
                    <a:pt x="1346" y="237"/>
                    <a:pt x="1345" y="235"/>
                  </a:cubicBezTo>
                  <a:cubicBezTo>
                    <a:pt x="1345" y="234"/>
                    <a:pt x="1335" y="233"/>
                    <a:pt x="1335" y="235"/>
                  </a:cubicBezTo>
                  <a:cubicBezTo>
                    <a:pt x="1335" y="237"/>
                    <a:pt x="1337" y="237"/>
                    <a:pt x="1338" y="239"/>
                  </a:cubicBezTo>
                  <a:cubicBezTo>
                    <a:pt x="1340" y="241"/>
                    <a:pt x="1337" y="242"/>
                    <a:pt x="1337" y="244"/>
                  </a:cubicBezTo>
                  <a:cubicBezTo>
                    <a:pt x="1338" y="246"/>
                    <a:pt x="1334" y="243"/>
                    <a:pt x="1332" y="242"/>
                  </a:cubicBezTo>
                  <a:cubicBezTo>
                    <a:pt x="1331" y="240"/>
                    <a:pt x="1331" y="236"/>
                    <a:pt x="1332" y="233"/>
                  </a:cubicBezTo>
                  <a:cubicBezTo>
                    <a:pt x="1332" y="231"/>
                    <a:pt x="1329" y="231"/>
                    <a:pt x="1329" y="229"/>
                  </a:cubicBezTo>
                  <a:cubicBezTo>
                    <a:pt x="1328" y="227"/>
                    <a:pt x="1318" y="222"/>
                    <a:pt x="1313" y="220"/>
                  </a:cubicBezTo>
                  <a:cubicBezTo>
                    <a:pt x="1309" y="218"/>
                    <a:pt x="1303" y="216"/>
                    <a:pt x="1301" y="214"/>
                  </a:cubicBezTo>
                  <a:cubicBezTo>
                    <a:pt x="1300" y="212"/>
                    <a:pt x="1292" y="211"/>
                    <a:pt x="1289" y="208"/>
                  </a:cubicBezTo>
                  <a:cubicBezTo>
                    <a:pt x="1285" y="205"/>
                    <a:pt x="1272" y="199"/>
                    <a:pt x="1266" y="199"/>
                  </a:cubicBezTo>
                  <a:cubicBezTo>
                    <a:pt x="1260" y="198"/>
                    <a:pt x="1262" y="195"/>
                    <a:pt x="1259" y="196"/>
                  </a:cubicBezTo>
                  <a:cubicBezTo>
                    <a:pt x="1256" y="196"/>
                    <a:pt x="1244" y="196"/>
                    <a:pt x="1240" y="195"/>
                  </a:cubicBezTo>
                  <a:cubicBezTo>
                    <a:pt x="1236" y="194"/>
                    <a:pt x="1235" y="197"/>
                    <a:pt x="1232" y="196"/>
                  </a:cubicBezTo>
                  <a:cubicBezTo>
                    <a:pt x="1230" y="195"/>
                    <a:pt x="1216" y="190"/>
                    <a:pt x="1214" y="192"/>
                  </a:cubicBezTo>
                  <a:cubicBezTo>
                    <a:pt x="1212" y="194"/>
                    <a:pt x="1213" y="197"/>
                    <a:pt x="1211" y="197"/>
                  </a:cubicBezTo>
                  <a:cubicBezTo>
                    <a:pt x="1210" y="198"/>
                    <a:pt x="1211" y="200"/>
                    <a:pt x="1215" y="203"/>
                  </a:cubicBezTo>
                  <a:cubicBezTo>
                    <a:pt x="1219" y="207"/>
                    <a:pt x="1217" y="210"/>
                    <a:pt x="1213" y="211"/>
                  </a:cubicBezTo>
                  <a:cubicBezTo>
                    <a:pt x="1210" y="213"/>
                    <a:pt x="1204" y="210"/>
                    <a:pt x="1202" y="207"/>
                  </a:cubicBezTo>
                  <a:cubicBezTo>
                    <a:pt x="1200" y="204"/>
                    <a:pt x="1195" y="206"/>
                    <a:pt x="1194" y="202"/>
                  </a:cubicBezTo>
                  <a:cubicBezTo>
                    <a:pt x="1193" y="198"/>
                    <a:pt x="1196" y="198"/>
                    <a:pt x="1198" y="200"/>
                  </a:cubicBezTo>
                  <a:cubicBezTo>
                    <a:pt x="1200" y="202"/>
                    <a:pt x="1204" y="200"/>
                    <a:pt x="1204" y="198"/>
                  </a:cubicBezTo>
                  <a:cubicBezTo>
                    <a:pt x="1204" y="195"/>
                    <a:pt x="1198" y="193"/>
                    <a:pt x="1194" y="194"/>
                  </a:cubicBezTo>
                  <a:cubicBezTo>
                    <a:pt x="1190" y="194"/>
                    <a:pt x="1188" y="199"/>
                    <a:pt x="1184" y="201"/>
                  </a:cubicBezTo>
                  <a:cubicBezTo>
                    <a:pt x="1181" y="203"/>
                    <a:pt x="1166" y="200"/>
                    <a:pt x="1164" y="199"/>
                  </a:cubicBezTo>
                  <a:cubicBezTo>
                    <a:pt x="1163" y="197"/>
                    <a:pt x="1142" y="199"/>
                    <a:pt x="1140" y="200"/>
                  </a:cubicBezTo>
                  <a:cubicBezTo>
                    <a:pt x="1138" y="202"/>
                    <a:pt x="1139" y="207"/>
                    <a:pt x="1138" y="208"/>
                  </a:cubicBezTo>
                  <a:cubicBezTo>
                    <a:pt x="1137" y="208"/>
                    <a:pt x="1136" y="201"/>
                    <a:pt x="1136" y="200"/>
                  </a:cubicBezTo>
                  <a:cubicBezTo>
                    <a:pt x="1136" y="199"/>
                    <a:pt x="1134" y="198"/>
                    <a:pt x="1130" y="198"/>
                  </a:cubicBezTo>
                  <a:cubicBezTo>
                    <a:pt x="1126" y="198"/>
                    <a:pt x="1124" y="198"/>
                    <a:pt x="1126" y="196"/>
                  </a:cubicBezTo>
                  <a:cubicBezTo>
                    <a:pt x="1127" y="194"/>
                    <a:pt x="1124" y="193"/>
                    <a:pt x="1127" y="191"/>
                  </a:cubicBezTo>
                  <a:cubicBezTo>
                    <a:pt x="1130" y="189"/>
                    <a:pt x="1122" y="183"/>
                    <a:pt x="1114" y="179"/>
                  </a:cubicBezTo>
                  <a:cubicBezTo>
                    <a:pt x="1106" y="176"/>
                    <a:pt x="1088" y="178"/>
                    <a:pt x="1084" y="180"/>
                  </a:cubicBezTo>
                  <a:cubicBezTo>
                    <a:pt x="1079" y="181"/>
                    <a:pt x="1069" y="181"/>
                    <a:pt x="1065" y="181"/>
                  </a:cubicBezTo>
                  <a:cubicBezTo>
                    <a:pt x="1060" y="181"/>
                    <a:pt x="1064" y="179"/>
                    <a:pt x="1063" y="177"/>
                  </a:cubicBezTo>
                  <a:cubicBezTo>
                    <a:pt x="1061" y="175"/>
                    <a:pt x="1054" y="172"/>
                    <a:pt x="1053" y="174"/>
                  </a:cubicBezTo>
                  <a:cubicBezTo>
                    <a:pt x="1052" y="176"/>
                    <a:pt x="1050" y="174"/>
                    <a:pt x="1050" y="172"/>
                  </a:cubicBezTo>
                  <a:cubicBezTo>
                    <a:pt x="1050" y="171"/>
                    <a:pt x="1042" y="169"/>
                    <a:pt x="1039" y="169"/>
                  </a:cubicBezTo>
                  <a:cubicBezTo>
                    <a:pt x="1037" y="170"/>
                    <a:pt x="1035" y="167"/>
                    <a:pt x="1039" y="167"/>
                  </a:cubicBezTo>
                  <a:cubicBezTo>
                    <a:pt x="1042" y="167"/>
                    <a:pt x="1048" y="167"/>
                    <a:pt x="1045" y="163"/>
                  </a:cubicBezTo>
                  <a:cubicBezTo>
                    <a:pt x="1043" y="160"/>
                    <a:pt x="1021" y="158"/>
                    <a:pt x="1019" y="159"/>
                  </a:cubicBezTo>
                  <a:cubicBezTo>
                    <a:pt x="1017" y="160"/>
                    <a:pt x="1019" y="163"/>
                    <a:pt x="1015" y="167"/>
                  </a:cubicBezTo>
                  <a:cubicBezTo>
                    <a:pt x="1010" y="171"/>
                    <a:pt x="1005" y="168"/>
                    <a:pt x="1006" y="166"/>
                  </a:cubicBezTo>
                  <a:cubicBezTo>
                    <a:pt x="1007" y="164"/>
                    <a:pt x="1012" y="164"/>
                    <a:pt x="1012" y="162"/>
                  </a:cubicBezTo>
                  <a:cubicBezTo>
                    <a:pt x="1012" y="160"/>
                    <a:pt x="1004" y="161"/>
                    <a:pt x="1003" y="160"/>
                  </a:cubicBezTo>
                  <a:cubicBezTo>
                    <a:pt x="1002" y="158"/>
                    <a:pt x="1005" y="157"/>
                    <a:pt x="1008" y="157"/>
                  </a:cubicBezTo>
                  <a:cubicBezTo>
                    <a:pt x="1011" y="158"/>
                    <a:pt x="1016" y="159"/>
                    <a:pt x="1016" y="157"/>
                  </a:cubicBezTo>
                  <a:cubicBezTo>
                    <a:pt x="1016" y="156"/>
                    <a:pt x="1013" y="156"/>
                    <a:pt x="1008" y="155"/>
                  </a:cubicBezTo>
                  <a:cubicBezTo>
                    <a:pt x="1003" y="154"/>
                    <a:pt x="992" y="152"/>
                    <a:pt x="986" y="152"/>
                  </a:cubicBezTo>
                  <a:cubicBezTo>
                    <a:pt x="980" y="153"/>
                    <a:pt x="977" y="150"/>
                    <a:pt x="974" y="150"/>
                  </a:cubicBezTo>
                  <a:cubicBezTo>
                    <a:pt x="970" y="149"/>
                    <a:pt x="970" y="151"/>
                    <a:pt x="972" y="153"/>
                  </a:cubicBezTo>
                  <a:cubicBezTo>
                    <a:pt x="973" y="155"/>
                    <a:pt x="969" y="156"/>
                    <a:pt x="965" y="156"/>
                  </a:cubicBezTo>
                  <a:cubicBezTo>
                    <a:pt x="961" y="155"/>
                    <a:pt x="955" y="158"/>
                    <a:pt x="957" y="161"/>
                  </a:cubicBezTo>
                  <a:cubicBezTo>
                    <a:pt x="960" y="164"/>
                    <a:pt x="962" y="160"/>
                    <a:pt x="964" y="161"/>
                  </a:cubicBezTo>
                  <a:cubicBezTo>
                    <a:pt x="966" y="162"/>
                    <a:pt x="959" y="164"/>
                    <a:pt x="962" y="165"/>
                  </a:cubicBezTo>
                  <a:cubicBezTo>
                    <a:pt x="964" y="167"/>
                    <a:pt x="964" y="169"/>
                    <a:pt x="964" y="171"/>
                  </a:cubicBezTo>
                  <a:cubicBezTo>
                    <a:pt x="964" y="172"/>
                    <a:pt x="959" y="173"/>
                    <a:pt x="958" y="171"/>
                  </a:cubicBezTo>
                  <a:cubicBezTo>
                    <a:pt x="956" y="169"/>
                    <a:pt x="953" y="170"/>
                    <a:pt x="950" y="170"/>
                  </a:cubicBezTo>
                  <a:cubicBezTo>
                    <a:pt x="947" y="170"/>
                    <a:pt x="944" y="172"/>
                    <a:pt x="948" y="172"/>
                  </a:cubicBezTo>
                  <a:cubicBezTo>
                    <a:pt x="951" y="172"/>
                    <a:pt x="952" y="175"/>
                    <a:pt x="948" y="175"/>
                  </a:cubicBezTo>
                  <a:cubicBezTo>
                    <a:pt x="943" y="176"/>
                    <a:pt x="944" y="171"/>
                    <a:pt x="941" y="171"/>
                  </a:cubicBezTo>
                  <a:cubicBezTo>
                    <a:pt x="938" y="172"/>
                    <a:pt x="932" y="169"/>
                    <a:pt x="929" y="169"/>
                  </a:cubicBezTo>
                  <a:cubicBezTo>
                    <a:pt x="926" y="169"/>
                    <a:pt x="924" y="172"/>
                    <a:pt x="920" y="172"/>
                  </a:cubicBezTo>
                  <a:cubicBezTo>
                    <a:pt x="915" y="173"/>
                    <a:pt x="909" y="170"/>
                    <a:pt x="907" y="168"/>
                  </a:cubicBezTo>
                  <a:cubicBezTo>
                    <a:pt x="906" y="165"/>
                    <a:pt x="905" y="165"/>
                    <a:pt x="903" y="167"/>
                  </a:cubicBezTo>
                  <a:cubicBezTo>
                    <a:pt x="901" y="170"/>
                    <a:pt x="901" y="175"/>
                    <a:pt x="899" y="176"/>
                  </a:cubicBezTo>
                  <a:cubicBezTo>
                    <a:pt x="896" y="176"/>
                    <a:pt x="896" y="181"/>
                    <a:pt x="893" y="182"/>
                  </a:cubicBezTo>
                  <a:cubicBezTo>
                    <a:pt x="891" y="183"/>
                    <a:pt x="891" y="180"/>
                    <a:pt x="888" y="180"/>
                  </a:cubicBezTo>
                  <a:cubicBezTo>
                    <a:pt x="886" y="181"/>
                    <a:pt x="877" y="172"/>
                    <a:pt x="876" y="169"/>
                  </a:cubicBezTo>
                  <a:cubicBezTo>
                    <a:pt x="876" y="167"/>
                    <a:pt x="871" y="162"/>
                    <a:pt x="869" y="161"/>
                  </a:cubicBezTo>
                  <a:cubicBezTo>
                    <a:pt x="868" y="160"/>
                    <a:pt x="871" y="160"/>
                    <a:pt x="872" y="161"/>
                  </a:cubicBezTo>
                  <a:cubicBezTo>
                    <a:pt x="874" y="163"/>
                    <a:pt x="876" y="163"/>
                    <a:pt x="878" y="162"/>
                  </a:cubicBezTo>
                  <a:cubicBezTo>
                    <a:pt x="880" y="161"/>
                    <a:pt x="880" y="157"/>
                    <a:pt x="877" y="157"/>
                  </a:cubicBezTo>
                  <a:cubicBezTo>
                    <a:pt x="873" y="156"/>
                    <a:pt x="875" y="154"/>
                    <a:pt x="876" y="153"/>
                  </a:cubicBezTo>
                  <a:cubicBezTo>
                    <a:pt x="878" y="153"/>
                    <a:pt x="873" y="148"/>
                    <a:pt x="875" y="148"/>
                  </a:cubicBezTo>
                  <a:cubicBezTo>
                    <a:pt x="876" y="147"/>
                    <a:pt x="876" y="145"/>
                    <a:pt x="873" y="145"/>
                  </a:cubicBezTo>
                  <a:cubicBezTo>
                    <a:pt x="870" y="145"/>
                    <a:pt x="868" y="142"/>
                    <a:pt x="868" y="141"/>
                  </a:cubicBezTo>
                  <a:cubicBezTo>
                    <a:pt x="867" y="140"/>
                    <a:pt x="856" y="139"/>
                    <a:pt x="857" y="141"/>
                  </a:cubicBezTo>
                  <a:cubicBezTo>
                    <a:pt x="857" y="143"/>
                    <a:pt x="853" y="142"/>
                    <a:pt x="854" y="141"/>
                  </a:cubicBezTo>
                  <a:cubicBezTo>
                    <a:pt x="854" y="139"/>
                    <a:pt x="850" y="140"/>
                    <a:pt x="845" y="138"/>
                  </a:cubicBezTo>
                  <a:cubicBezTo>
                    <a:pt x="839" y="137"/>
                    <a:pt x="839" y="133"/>
                    <a:pt x="838" y="133"/>
                  </a:cubicBezTo>
                  <a:cubicBezTo>
                    <a:pt x="836" y="133"/>
                    <a:pt x="836" y="138"/>
                    <a:pt x="834" y="137"/>
                  </a:cubicBezTo>
                  <a:cubicBezTo>
                    <a:pt x="831" y="136"/>
                    <a:pt x="828" y="138"/>
                    <a:pt x="830" y="141"/>
                  </a:cubicBezTo>
                  <a:cubicBezTo>
                    <a:pt x="831" y="144"/>
                    <a:pt x="830" y="145"/>
                    <a:pt x="830" y="147"/>
                  </a:cubicBezTo>
                  <a:cubicBezTo>
                    <a:pt x="829" y="150"/>
                    <a:pt x="828" y="149"/>
                    <a:pt x="825" y="148"/>
                  </a:cubicBezTo>
                  <a:cubicBezTo>
                    <a:pt x="822" y="147"/>
                    <a:pt x="822" y="150"/>
                    <a:pt x="815" y="149"/>
                  </a:cubicBezTo>
                  <a:cubicBezTo>
                    <a:pt x="808" y="147"/>
                    <a:pt x="805" y="149"/>
                    <a:pt x="804" y="147"/>
                  </a:cubicBezTo>
                  <a:cubicBezTo>
                    <a:pt x="803" y="144"/>
                    <a:pt x="801" y="144"/>
                    <a:pt x="801" y="146"/>
                  </a:cubicBezTo>
                  <a:cubicBezTo>
                    <a:pt x="801" y="148"/>
                    <a:pt x="790" y="147"/>
                    <a:pt x="790" y="144"/>
                  </a:cubicBezTo>
                  <a:cubicBezTo>
                    <a:pt x="789" y="142"/>
                    <a:pt x="791" y="141"/>
                    <a:pt x="793" y="141"/>
                  </a:cubicBezTo>
                  <a:cubicBezTo>
                    <a:pt x="794" y="140"/>
                    <a:pt x="791" y="139"/>
                    <a:pt x="786" y="139"/>
                  </a:cubicBezTo>
                  <a:cubicBezTo>
                    <a:pt x="780" y="140"/>
                    <a:pt x="776" y="136"/>
                    <a:pt x="771" y="137"/>
                  </a:cubicBezTo>
                  <a:cubicBezTo>
                    <a:pt x="765" y="138"/>
                    <a:pt x="752" y="139"/>
                    <a:pt x="751" y="140"/>
                  </a:cubicBezTo>
                  <a:cubicBezTo>
                    <a:pt x="749" y="140"/>
                    <a:pt x="752" y="144"/>
                    <a:pt x="749" y="144"/>
                  </a:cubicBezTo>
                  <a:cubicBezTo>
                    <a:pt x="747" y="144"/>
                    <a:pt x="749" y="139"/>
                    <a:pt x="748" y="136"/>
                  </a:cubicBezTo>
                  <a:cubicBezTo>
                    <a:pt x="748" y="133"/>
                    <a:pt x="744" y="133"/>
                    <a:pt x="744" y="135"/>
                  </a:cubicBezTo>
                  <a:cubicBezTo>
                    <a:pt x="745" y="137"/>
                    <a:pt x="738" y="138"/>
                    <a:pt x="736" y="136"/>
                  </a:cubicBezTo>
                  <a:cubicBezTo>
                    <a:pt x="734" y="135"/>
                    <a:pt x="731" y="133"/>
                    <a:pt x="727" y="131"/>
                  </a:cubicBezTo>
                  <a:cubicBezTo>
                    <a:pt x="722" y="130"/>
                    <a:pt x="716" y="135"/>
                    <a:pt x="717" y="137"/>
                  </a:cubicBezTo>
                  <a:cubicBezTo>
                    <a:pt x="719" y="138"/>
                    <a:pt x="722" y="137"/>
                    <a:pt x="722" y="138"/>
                  </a:cubicBezTo>
                  <a:cubicBezTo>
                    <a:pt x="723" y="140"/>
                    <a:pt x="713" y="139"/>
                    <a:pt x="713" y="141"/>
                  </a:cubicBezTo>
                  <a:cubicBezTo>
                    <a:pt x="713" y="142"/>
                    <a:pt x="703" y="145"/>
                    <a:pt x="700" y="145"/>
                  </a:cubicBezTo>
                  <a:cubicBezTo>
                    <a:pt x="692" y="146"/>
                    <a:pt x="691" y="146"/>
                    <a:pt x="687" y="149"/>
                  </a:cubicBezTo>
                  <a:cubicBezTo>
                    <a:pt x="683" y="152"/>
                    <a:pt x="686" y="146"/>
                    <a:pt x="689" y="144"/>
                  </a:cubicBezTo>
                  <a:cubicBezTo>
                    <a:pt x="692" y="141"/>
                    <a:pt x="695" y="142"/>
                    <a:pt x="697" y="140"/>
                  </a:cubicBezTo>
                  <a:cubicBezTo>
                    <a:pt x="698" y="137"/>
                    <a:pt x="701" y="138"/>
                    <a:pt x="705" y="137"/>
                  </a:cubicBezTo>
                  <a:cubicBezTo>
                    <a:pt x="710" y="136"/>
                    <a:pt x="710" y="134"/>
                    <a:pt x="712" y="133"/>
                  </a:cubicBezTo>
                  <a:cubicBezTo>
                    <a:pt x="714" y="132"/>
                    <a:pt x="719" y="130"/>
                    <a:pt x="720" y="128"/>
                  </a:cubicBezTo>
                  <a:cubicBezTo>
                    <a:pt x="721" y="125"/>
                    <a:pt x="732" y="122"/>
                    <a:pt x="734" y="122"/>
                  </a:cubicBezTo>
                  <a:cubicBezTo>
                    <a:pt x="736" y="122"/>
                    <a:pt x="737" y="118"/>
                    <a:pt x="738" y="118"/>
                  </a:cubicBezTo>
                  <a:cubicBezTo>
                    <a:pt x="739" y="118"/>
                    <a:pt x="745" y="115"/>
                    <a:pt x="747" y="114"/>
                  </a:cubicBezTo>
                  <a:cubicBezTo>
                    <a:pt x="750" y="113"/>
                    <a:pt x="751" y="111"/>
                    <a:pt x="751" y="109"/>
                  </a:cubicBezTo>
                  <a:cubicBezTo>
                    <a:pt x="751" y="107"/>
                    <a:pt x="748" y="108"/>
                    <a:pt x="748" y="106"/>
                  </a:cubicBezTo>
                  <a:cubicBezTo>
                    <a:pt x="747" y="105"/>
                    <a:pt x="749" y="106"/>
                    <a:pt x="752" y="105"/>
                  </a:cubicBezTo>
                  <a:cubicBezTo>
                    <a:pt x="754" y="104"/>
                    <a:pt x="752" y="101"/>
                    <a:pt x="750" y="101"/>
                  </a:cubicBezTo>
                  <a:cubicBezTo>
                    <a:pt x="748" y="102"/>
                    <a:pt x="751" y="99"/>
                    <a:pt x="749" y="97"/>
                  </a:cubicBezTo>
                  <a:cubicBezTo>
                    <a:pt x="747" y="95"/>
                    <a:pt x="744" y="99"/>
                    <a:pt x="744" y="96"/>
                  </a:cubicBezTo>
                  <a:cubicBezTo>
                    <a:pt x="744" y="94"/>
                    <a:pt x="743" y="91"/>
                    <a:pt x="742" y="90"/>
                  </a:cubicBezTo>
                  <a:cubicBezTo>
                    <a:pt x="741" y="88"/>
                    <a:pt x="738" y="92"/>
                    <a:pt x="735" y="90"/>
                  </a:cubicBezTo>
                  <a:cubicBezTo>
                    <a:pt x="732" y="88"/>
                    <a:pt x="723" y="86"/>
                    <a:pt x="723" y="87"/>
                  </a:cubicBezTo>
                  <a:cubicBezTo>
                    <a:pt x="723" y="88"/>
                    <a:pt x="719" y="86"/>
                    <a:pt x="718" y="87"/>
                  </a:cubicBezTo>
                  <a:cubicBezTo>
                    <a:pt x="717" y="88"/>
                    <a:pt x="711" y="88"/>
                    <a:pt x="708" y="87"/>
                  </a:cubicBezTo>
                  <a:cubicBezTo>
                    <a:pt x="706" y="86"/>
                    <a:pt x="703" y="88"/>
                    <a:pt x="703" y="90"/>
                  </a:cubicBezTo>
                  <a:cubicBezTo>
                    <a:pt x="703" y="92"/>
                    <a:pt x="695" y="91"/>
                    <a:pt x="693" y="91"/>
                  </a:cubicBezTo>
                  <a:cubicBezTo>
                    <a:pt x="692" y="91"/>
                    <a:pt x="699" y="84"/>
                    <a:pt x="699" y="83"/>
                  </a:cubicBezTo>
                  <a:cubicBezTo>
                    <a:pt x="699" y="82"/>
                    <a:pt x="686" y="84"/>
                    <a:pt x="686" y="82"/>
                  </a:cubicBezTo>
                  <a:cubicBezTo>
                    <a:pt x="685" y="81"/>
                    <a:pt x="679" y="81"/>
                    <a:pt x="676" y="81"/>
                  </a:cubicBezTo>
                  <a:cubicBezTo>
                    <a:pt x="674" y="81"/>
                    <a:pt x="676" y="80"/>
                    <a:pt x="679" y="80"/>
                  </a:cubicBezTo>
                  <a:cubicBezTo>
                    <a:pt x="681" y="80"/>
                    <a:pt x="683" y="78"/>
                    <a:pt x="686" y="77"/>
                  </a:cubicBezTo>
                  <a:cubicBezTo>
                    <a:pt x="689" y="77"/>
                    <a:pt x="688" y="76"/>
                    <a:pt x="687" y="74"/>
                  </a:cubicBezTo>
                  <a:cubicBezTo>
                    <a:pt x="686" y="72"/>
                    <a:pt x="683" y="73"/>
                    <a:pt x="680" y="72"/>
                  </a:cubicBezTo>
                  <a:cubicBezTo>
                    <a:pt x="678" y="72"/>
                    <a:pt x="674" y="70"/>
                    <a:pt x="672" y="70"/>
                  </a:cubicBezTo>
                  <a:cubicBezTo>
                    <a:pt x="669" y="70"/>
                    <a:pt x="667" y="72"/>
                    <a:pt x="661" y="73"/>
                  </a:cubicBezTo>
                  <a:cubicBezTo>
                    <a:pt x="656" y="74"/>
                    <a:pt x="655" y="78"/>
                    <a:pt x="652" y="79"/>
                  </a:cubicBezTo>
                  <a:cubicBezTo>
                    <a:pt x="649" y="81"/>
                    <a:pt x="644" y="86"/>
                    <a:pt x="647" y="86"/>
                  </a:cubicBezTo>
                  <a:cubicBezTo>
                    <a:pt x="649" y="87"/>
                    <a:pt x="648" y="88"/>
                    <a:pt x="648" y="90"/>
                  </a:cubicBezTo>
                  <a:cubicBezTo>
                    <a:pt x="649" y="91"/>
                    <a:pt x="647" y="92"/>
                    <a:pt x="644" y="91"/>
                  </a:cubicBezTo>
                  <a:cubicBezTo>
                    <a:pt x="641" y="91"/>
                    <a:pt x="632" y="91"/>
                    <a:pt x="632" y="93"/>
                  </a:cubicBezTo>
                  <a:cubicBezTo>
                    <a:pt x="632" y="95"/>
                    <a:pt x="637" y="96"/>
                    <a:pt x="637" y="97"/>
                  </a:cubicBezTo>
                  <a:cubicBezTo>
                    <a:pt x="637" y="98"/>
                    <a:pt x="633" y="97"/>
                    <a:pt x="631" y="96"/>
                  </a:cubicBezTo>
                  <a:cubicBezTo>
                    <a:pt x="629" y="95"/>
                    <a:pt x="625" y="95"/>
                    <a:pt x="624" y="97"/>
                  </a:cubicBezTo>
                  <a:cubicBezTo>
                    <a:pt x="623" y="99"/>
                    <a:pt x="620" y="99"/>
                    <a:pt x="619" y="98"/>
                  </a:cubicBezTo>
                  <a:cubicBezTo>
                    <a:pt x="618" y="98"/>
                    <a:pt x="615" y="99"/>
                    <a:pt x="613" y="99"/>
                  </a:cubicBezTo>
                  <a:cubicBezTo>
                    <a:pt x="612" y="98"/>
                    <a:pt x="617" y="95"/>
                    <a:pt x="616" y="94"/>
                  </a:cubicBezTo>
                  <a:cubicBezTo>
                    <a:pt x="614" y="93"/>
                    <a:pt x="609" y="94"/>
                    <a:pt x="608" y="96"/>
                  </a:cubicBezTo>
                  <a:cubicBezTo>
                    <a:pt x="607" y="98"/>
                    <a:pt x="604" y="95"/>
                    <a:pt x="603" y="95"/>
                  </a:cubicBezTo>
                  <a:cubicBezTo>
                    <a:pt x="601" y="96"/>
                    <a:pt x="600" y="97"/>
                    <a:pt x="597" y="98"/>
                  </a:cubicBezTo>
                  <a:cubicBezTo>
                    <a:pt x="595" y="99"/>
                    <a:pt x="591" y="97"/>
                    <a:pt x="590" y="99"/>
                  </a:cubicBezTo>
                  <a:cubicBezTo>
                    <a:pt x="589" y="101"/>
                    <a:pt x="594" y="101"/>
                    <a:pt x="595" y="102"/>
                  </a:cubicBezTo>
                  <a:cubicBezTo>
                    <a:pt x="595" y="103"/>
                    <a:pt x="582" y="103"/>
                    <a:pt x="581" y="104"/>
                  </a:cubicBezTo>
                  <a:cubicBezTo>
                    <a:pt x="581" y="105"/>
                    <a:pt x="576" y="105"/>
                    <a:pt x="571" y="105"/>
                  </a:cubicBezTo>
                  <a:cubicBezTo>
                    <a:pt x="566" y="106"/>
                    <a:pt x="568" y="108"/>
                    <a:pt x="564" y="109"/>
                  </a:cubicBezTo>
                  <a:cubicBezTo>
                    <a:pt x="559" y="110"/>
                    <a:pt x="557" y="110"/>
                    <a:pt x="556" y="112"/>
                  </a:cubicBezTo>
                  <a:cubicBezTo>
                    <a:pt x="555" y="114"/>
                    <a:pt x="551" y="115"/>
                    <a:pt x="550" y="113"/>
                  </a:cubicBezTo>
                  <a:cubicBezTo>
                    <a:pt x="548" y="111"/>
                    <a:pt x="544" y="114"/>
                    <a:pt x="547" y="114"/>
                  </a:cubicBezTo>
                  <a:cubicBezTo>
                    <a:pt x="549" y="114"/>
                    <a:pt x="547" y="116"/>
                    <a:pt x="545" y="116"/>
                  </a:cubicBezTo>
                  <a:cubicBezTo>
                    <a:pt x="544" y="115"/>
                    <a:pt x="540" y="118"/>
                    <a:pt x="542" y="118"/>
                  </a:cubicBezTo>
                  <a:cubicBezTo>
                    <a:pt x="545" y="118"/>
                    <a:pt x="546" y="119"/>
                    <a:pt x="545" y="121"/>
                  </a:cubicBezTo>
                  <a:cubicBezTo>
                    <a:pt x="544" y="122"/>
                    <a:pt x="539" y="119"/>
                    <a:pt x="538" y="120"/>
                  </a:cubicBezTo>
                  <a:cubicBezTo>
                    <a:pt x="537" y="122"/>
                    <a:pt x="540" y="123"/>
                    <a:pt x="542" y="123"/>
                  </a:cubicBezTo>
                  <a:cubicBezTo>
                    <a:pt x="544" y="123"/>
                    <a:pt x="545" y="124"/>
                    <a:pt x="546" y="126"/>
                  </a:cubicBezTo>
                  <a:cubicBezTo>
                    <a:pt x="546" y="127"/>
                    <a:pt x="541" y="125"/>
                    <a:pt x="540" y="126"/>
                  </a:cubicBezTo>
                  <a:cubicBezTo>
                    <a:pt x="539" y="127"/>
                    <a:pt x="540" y="128"/>
                    <a:pt x="543" y="128"/>
                  </a:cubicBezTo>
                  <a:cubicBezTo>
                    <a:pt x="545" y="128"/>
                    <a:pt x="543" y="129"/>
                    <a:pt x="545" y="131"/>
                  </a:cubicBezTo>
                  <a:cubicBezTo>
                    <a:pt x="545" y="131"/>
                    <a:pt x="546" y="131"/>
                    <a:pt x="546" y="131"/>
                  </a:cubicBezTo>
                  <a:cubicBezTo>
                    <a:pt x="547" y="133"/>
                    <a:pt x="545" y="133"/>
                    <a:pt x="545" y="135"/>
                  </a:cubicBezTo>
                  <a:cubicBezTo>
                    <a:pt x="545" y="136"/>
                    <a:pt x="543" y="137"/>
                    <a:pt x="543" y="135"/>
                  </a:cubicBezTo>
                  <a:cubicBezTo>
                    <a:pt x="543" y="134"/>
                    <a:pt x="536" y="134"/>
                    <a:pt x="535" y="135"/>
                  </a:cubicBezTo>
                  <a:cubicBezTo>
                    <a:pt x="534" y="137"/>
                    <a:pt x="533" y="138"/>
                    <a:pt x="531" y="136"/>
                  </a:cubicBezTo>
                  <a:cubicBezTo>
                    <a:pt x="530" y="135"/>
                    <a:pt x="525" y="137"/>
                    <a:pt x="519" y="137"/>
                  </a:cubicBezTo>
                  <a:cubicBezTo>
                    <a:pt x="513" y="137"/>
                    <a:pt x="501" y="138"/>
                    <a:pt x="498" y="139"/>
                  </a:cubicBezTo>
                  <a:cubicBezTo>
                    <a:pt x="496" y="140"/>
                    <a:pt x="493" y="144"/>
                    <a:pt x="496" y="147"/>
                  </a:cubicBezTo>
                  <a:cubicBezTo>
                    <a:pt x="498" y="150"/>
                    <a:pt x="496" y="151"/>
                    <a:pt x="496" y="152"/>
                  </a:cubicBezTo>
                  <a:cubicBezTo>
                    <a:pt x="496" y="154"/>
                    <a:pt x="503" y="158"/>
                    <a:pt x="507" y="158"/>
                  </a:cubicBezTo>
                  <a:cubicBezTo>
                    <a:pt x="511" y="159"/>
                    <a:pt x="514" y="163"/>
                    <a:pt x="511" y="166"/>
                  </a:cubicBezTo>
                  <a:cubicBezTo>
                    <a:pt x="509" y="169"/>
                    <a:pt x="502" y="165"/>
                    <a:pt x="498" y="162"/>
                  </a:cubicBezTo>
                  <a:cubicBezTo>
                    <a:pt x="493" y="158"/>
                    <a:pt x="483" y="157"/>
                    <a:pt x="479" y="157"/>
                  </a:cubicBezTo>
                  <a:cubicBezTo>
                    <a:pt x="476" y="157"/>
                    <a:pt x="478" y="154"/>
                    <a:pt x="474" y="154"/>
                  </a:cubicBezTo>
                  <a:cubicBezTo>
                    <a:pt x="469" y="154"/>
                    <a:pt x="465" y="158"/>
                    <a:pt x="468" y="158"/>
                  </a:cubicBezTo>
                  <a:cubicBezTo>
                    <a:pt x="471" y="158"/>
                    <a:pt x="473" y="158"/>
                    <a:pt x="472" y="159"/>
                  </a:cubicBezTo>
                  <a:cubicBezTo>
                    <a:pt x="470" y="161"/>
                    <a:pt x="473" y="160"/>
                    <a:pt x="476" y="162"/>
                  </a:cubicBezTo>
                  <a:cubicBezTo>
                    <a:pt x="480" y="163"/>
                    <a:pt x="473" y="166"/>
                    <a:pt x="469" y="163"/>
                  </a:cubicBezTo>
                  <a:cubicBezTo>
                    <a:pt x="466" y="161"/>
                    <a:pt x="462" y="163"/>
                    <a:pt x="461" y="165"/>
                  </a:cubicBezTo>
                  <a:cubicBezTo>
                    <a:pt x="460" y="167"/>
                    <a:pt x="465" y="172"/>
                    <a:pt x="471" y="173"/>
                  </a:cubicBezTo>
                  <a:cubicBezTo>
                    <a:pt x="478" y="174"/>
                    <a:pt x="476" y="176"/>
                    <a:pt x="479" y="177"/>
                  </a:cubicBezTo>
                  <a:cubicBezTo>
                    <a:pt x="482" y="178"/>
                    <a:pt x="480" y="179"/>
                    <a:pt x="478" y="180"/>
                  </a:cubicBezTo>
                  <a:cubicBezTo>
                    <a:pt x="476" y="180"/>
                    <a:pt x="471" y="177"/>
                    <a:pt x="468" y="175"/>
                  </a:cubicBezTo>
                  <a:cubicBezTo>
                    <a:pt x="465" y="173"/>
                    <a:pt x="456" y="176"/>
                    <a:pt x="455" y="174"/>
                  </a:cubicBezTo>
                  <a:cubicBezTo>
                    <a:pt x="453" y="172"/>
                    <a:pt x="456" y="170"/>
                    <a:pt x="454" y="168"/>
                  </a:cubicBezTo>
                  <a:cubicBezTo>
                    <a:pt x="452" y="167"/>
                    <a:pt x="454" y="164"/>
                    <a:pt x="456" y="160"/>
                  </a:cubicBezTo>
                  <a:cubicBezTo>
                    <a:pt x="458" y="157"/>
                    <a:pt x="456" y="151"/>
                    <a:pt x="453" y="150"/>
                  </a:cubicBezTo>
                  <a:cubicBezTo>
                    <a:pt x="450" y="150"/>
                    <a:pt x="450" y="153"/>
                    <a:pt x="450" y="154"/>
                  </a:cubicBezTo>
                  <a:cubicBezTo>
                    <a:pt x="451" y="155"/>
                    <a:pt x="451" y="159"/>
                    <a:pt x="448" y="162"/>
                  </a:cubicBezTo>
                  <a:cubicBezTo>
                    <a:pt x="446" y="165"/>
                    <a:pt x="439" y="165"/>
                    <a:pt x="439" y="167"/>
                  </a:cubicBezTo>
                  <a:cubicBezTo>
                    <a:pt x="439" y="169"/>
                    <a:pt x="434" y="171"/>
                    <a:pt x="436" y="172"/>
                  </a:cubicBezTo>
                  <a:cubicBezTo>
                    <a:pt x="437" y="174"/>
                    <a:pt x="444" y="181"/>
                    <a:pt x="445" y="183"/>
                  </a:cubicBezTo>
                  <a:cubicBezTo>
                    <a:pt x="446" y="185"/>
                    <a:pt x="439" y="193"/>
                    <a:pt x="440" y="197"/>
                  </a:cubicBezTo>
                  <a:cubicBezTo>
                    <a:pt x="441" y="201"/>
                    <a:pt x="439" y="203"/>
                    <a:pt x="440" y="205"/>
                  </a:cubicBezTo>
                  <a:cubicBezTo>
                    <a:pt x="442" y="207"/>
                    <a:pt x="445" y="205"/>
                    <a:pt x="447" y="206"/>
                  </a:cubicBezTo>
                  <a:cubicBezTo>
                    <a:pt x="448" y="207"/>
                    <a:pt x="452" y="205"/>
                    <a:pt x="456" y="204"/>
                  </a:cubicBezTo>
                  <a:cubicBezTo>
                    <a:pt x="460" y="203"/>
                    <a:pt x="468" y="208"/>
                    <a:pt x="471" y="209"/>
                  </a:cubicBezTo>
                  <a:cubicBezTo>
                    <a:pt x="474" y="211"/>
                    <a:pt x="473" y="213"/>
                    <a:pt x="474" y="215"/>
                  </a:cubicBezTo>
                  <a:cubicBezTo>
                    <a:pt x="476" y="218"/>
                    <a:pt x="471" y="218"/>
                    <a:pt x="471" y="221"/>
                  </a:cubicBezTo>
                  <a:cubicBezTo>
                    <a:pt x="471" y="225"/>
                    <a:pt x="480" y="226"/>
                    <a:pt x="480" y="227"/>
                  </a:cubicBezTo>
                  <a:cubicBezTo>
                    <a:pt x="480" y="228"/>
                    <a:pt x="474" y="228"/>
                    <a:pt x="471" y="227"/>
                  </a:cubicBezTo>
                  <a:cubicBezTo>
                    <a:pt x="468" y="226"/>
                    <a:pt x="468" y="222"/>
                    <a:pt x="467" y="222"/>
                  </a:cubicBezTo>
                  <a:cubicBezTo>
                    <a:pt x="466" y="221"/>
                    <a:pt x="469" y="218"/>
                    <a:pt x="469" y="216"/>
                  </a:cubicBezTo>
                  <a:cubicBezTo>
                    <a:pt x="469" y="213"/>
                    <a:pt x="466" y="212"/>
                    <a:pt x="465" y="211"/>
                  </a:cubicBezTo>
                  <a:cubicBezTo>
                    <a:pt x="464" y="209"/>
                    <a:pt x="462" y="207"/>
                    <a:pt x="460" y="207"/>
                  </a:cubicBezTo>
                  <a:cubicBezTo>
                    <a:pt x="458" y="208"/>
                    <a:pt x="450" y="208"/>
                    <a:pt x="448" y="211"/>
                  </a:cubicBezTo>
                  <a:cubicBezTo>
                    <a:pt x="445" y="213"/>
                    <a:pt x="448" y="219"/>
                    <a:pt x="449" y="222"/>
                  </a:cubicBezTo>
                  <a:cubicBezTo>
                    <a:pt x="451" y="225"/>
                    <a:pt x="442" y="229"/>
                    <a:pt x="443" y="231"/>
                  </a:cubicBezTo>
                  <a:cubicBezTo>
                    <a:pt x="443" y="234"/>
                    <a:pt x="440" y="235"/>
                    <a:pt x="437" y="237"/>
                  </a:cubicBezTo>
                  <a:cubicBezTo>
                    <a:pt x="433" y="239"/>
                    <a:pt x="429" y="240"/>
                    <a:pt x="429" y="243"/>
                  </a:cubicBezTo>
                  <a:cubicBezTo>
                    <a:pt x="429" y="246"/>
                    <a:pt x="425" y="245"/>
                    <a:pt x="422" y="243"/>
                  </a:cubicBezTo>
                  <a:cubicBezTo>
                    <a:pt x="420" y="242"/>
                    <a:pt x="416" y="244"/>
                    <a:pt x="413" y="244"/>
                  </a:cubicBezTo>
                  <a:cubicBezTo>
                    <a:pt x="409" y="244"/>
                    <a:pt x="409" y="241"/>
                    <a:pt x="406" y="242"/>
                  </a:cubicBezTo>
                  <a:cubicBezTo>
                    <a:pt x="403" y="243"/>
                    <a:pt x="402" y="240"/>
                    <a:pt x="402" y="238"/>
                  </a:cubicBezTo>
                  <a:cubicBezTo>
                    <a:pt x="403" y="236"/>
                    <a:pt x="406" y="238"/>
                    <a:pt x="407" y="239"/>
                  </a:cubicBezTo>
                  <a:cubicBezTo>
                    <a:pt x="407" y="241"/>
                    <a:pt x="409" y="240"/>
                    <a:pt x="411" y="239"/>
                  </a:cubicBezTo>
                  <a:cubicBezTo>
                    <a:pt x="414" y="238"/>
                    <a:pt x="413" y="241"/>
                    <a:pt x="416" y="241"/>
                  </a:cubicBezTo>
                  <a:cubicBezTo>
                    <a:pt x="419" y="241"/>
                    <a:pt x="418" y="239"/>
                    <a:pt x="420" y="239"/>
                  </a:cubicBezTo>
                  <a:cubicBezTo>
                    <a:pt x="423" y="240"/>
                    <a:pt x="423" y="239"/>
                    <a:pt x="422" y="237"/>
                  </a:cubicBezTo>
                  <a:cubicBezTo>
                    <a:pt x="421" y="236"/>
                    <a:pt x="424" y="235"/>
                    <a:pt x="426" y="234"/>
                  </a:cubicBezTo>
                  <a:cubicBezTo>
                    <a:pt x="427" y="234"/>
                    <a:pt x="427" y="231"/>
                    <a:pt x="428" y="230"/>
                  </a:cubicBezTo>
                  <a:cubicBezTo>
                    <a:pt x="430" y="229"/>
                    <a:pt x="429" y="228"/>
                    <a:pt x="430" y="228"/>
                  </a:cubicBezTo>
                  <a:cubicBezTo>
                    <a:pt x="432" y="227"/>
                    <a:pt x="433" y="225"/>
                    <a:pt x="434" y="225"/>
                  </a:cubicBezTo>
                  <a:cubicBezTo>
                    <a:pt x="436" y="225"/>
                    <a:pt x="437" y="222"/>
                    <a:pt x="436" y="221"/>
                  </a:cubicBezTo>
                  <a:cubicBezTo>
                    <a:pt x="435" y="220"/>
                    <a:pt x="436" y="216"/>
                    <a:pt x="438" y="216"/>
                  </a:cubicBezTo>
                  <a:cubicBezTo>
                    <a:pt x="439" y="215"/>
                    <a:pt x="439" y="214"/>
                    <a:pt x="438" y="213"/>
                  </a:cubicBezTo>
                  <a:cubicBezTo>
                    <a:pt x="437" y="212"/>
                    <a:pt x="431" y="208"/>
                    <a:pt x="432" y="206"/>
                  </a:cubicBezTo>
                  <a:cubicBezTo>
                    <a:pt x="432" y="204"/>
                    <a:pt x="431" y="199"/>
                    <a:pt x="431" y="198"/>
                  </a:cubicBezTo>
                  <a:cubicBezTo>
                    <a:pt x="432" y="196"/>
                    <a:pt x="432" y="192"/>
                    <a:pt x="431" y="190"/>
                  </a:cubicBezTo>
                  <a:cubicBezTo>
                    <a:pt x="431" y="188"/>
                    <a:pt x="433" y="186"/>
                    <a:pt x="433" y="182"/>
                  </a:cubicBezTo>
                  <a:cubicBezTo>
                    <a:pt x="434" y="178"/>
                    <a:pt x="429" y="174"/>
                    <a:pt x="427" y="172"/>
                  </a:cubicBezTo>
                  <a:cubicBezTo>
                    <a:pt x="424" y="171"/>
                    <a:pt x="426" y="169"/>
                    <a:pt x="429" y="166"/>
                  </a:cubicBezTo>
                  <a:cubicBezTo>
                    <a:pt x="433" y="164"/>
                    <a:pt x="433" y="155"/>
                    <a:pt x="433" y="153"/>
                  </a:cubicBezTo>
                  <a:cubicBezTo>
                    <a:pt x="433" y="151"/>
                    <a:pt x="426" y="149"/>
                    <a:pt x="423" y="149"/>
                  </a:cubicBezTo>
                  <a:cubicBezTo>
                    <a:pt x="420" y="150"/>
                    <a:pt x="410" y="149"/>
                    <a:pt x="408" y="149"/>
                  </a:cubicBezTo>
                  <a:cubicBezTo>
                    <a:pt x="405" y="148"/>
                    <a:pt x="404" y="151"/>
                    <a:pt x="403" y="153"/>
                  </a:cubicBezTo>
                  <a:cubicBezTo>
                    <a:pt x="402" y="156"/>
                    <a:pt x="399" y="159"/>
                    <a:pt x="398" y="165"/>
                  </a:cubicBezTo>
                  <a:cubicBezTo>
                    <a:pt x="396" y="170"/>
                    <a:pt x="390" y="172"/>
                    <a:pt x="387" y="173"/>
                  </a:cubicBezTo>
                  <a:cubicBezTo>
                    <a:pt x="384" y="174"/>
                    <a:pt x="382" y="178"/>
                    <a:pt x="384" y="180"/>
                  </a:cubicBezTo>
                  <a:cubicBezTo>
                    <a:pt x="385" y="182"/>
                    <a:pt x="387" y="180"/>
                    <a:pt x="388" y="181"/>
                  </a:cubicBezTo>
                  <a:cubicBezTo>
                    <a:pt x="389" y="182"/>
                    <a:pt x="388" y="187"/>
                    <a:pt x="387" y="187"/>
                  </a:cubicBezTo>
                  <a:cubicBezTo>
                    <a:pt x="386" y="188"/>
                    <a:pt x="389" y="190"/>
                    <a:pt x="387" y="191"/>
                  </a:cubicBezTo>
                  <a:cubicBezTo>
                    <a:pt x="385" y="192"/>
                    <a:pt x="383" y="195"/>
                    <a:pt x="384" y="197"/>
                  </a:cubicBezTo>
                  <a:cubicBezTo>
                    <a:pt x="385" y="198"/>
                    <a:pt x="391" y="199"/>
                    <a:pt x="393" y="200"/>
                  </a:cubicBezTo>
                  <a:cubicBezTo>
                    <a:pt x="396" y="202"/>
                    <a:pt x="395" y="204"/>
                    <a:pt x="397" y="207"/>
                  </a:cubicBezTo>
                  <a:cubicBezTo>
                    <a:pt x="399" y="209"/>
                    <a:pt x="401" y="208"/>
                    <a:pt x="402" y="209"/>
                  </a:cubicBezTo>
                  <a:cubicBezTo>
                    <a:pt x="403" y="211"/>
                    <a:pt x="398" y="217"/>
                    <a:pt x="397" y="217"/>
                  </a:cubicBezTo>
                  <a:cubicBezTo>
                    <a:pt x="395" y="217"/>
                    <a:pt x="389" y="211"/>
                    <a:pt x="387" y="209"/>
                  </a:cubicBezTo>
                  <a:cubicBezTo>
                    <a:pt x="385" y="208"/>
                    <a:pt x="378" y="206"/>
                    <a:pt x="374" y="204"/>
                  </a:cubicBezTo>
                  <a:cubicBezTo>
                    <a:pt x="370" y="202"/>
                    <a:pt x="367" y="202"/>
                    <a:pt x="363" y="199"/>
                  </a:cubicBezTo>
                  <a:cubicBezTo>
                    <a:pt x="359" y="197"/>
                    <a:pt x="356" y="195"/>
                    <a:pt x="349" y="196"/>
                  </a:cubicBezTo>
                  <a:cubicBezTo>
                    <a:pt x="341" y="196"/>
                    <a:pt x="336" y="194"/>
                    <a:pt x="334" y="194"/>
                  </a:cubicBezTo>
                  <a:cubicBezTo>
                    <a:pt x="331" y="195"/>
                    <a:pt x="332" y="192"/>
                    <a:pt x="328" y="190"/>
                  </a:cubicBezTo>
                  <a:cubicBezTo>
                    <a:pt x="324" y="188"/>
                    <a:pt x="321" y="185"/>
                    <a:pt x="318" y="187"/>
                  </a:cubicBezTo>
                  <a:cubicBezTo>
                    <a:pt x="316" y="188"/>
                    <a:pt x="317" y="193"/>
                    <a:pt x="321" y="193"/>
                  </a:cubicBezTo>
                  <a:cubicBezTo>
                    <a:pt x="324" y="194"/>
                    <a:pt x="322" y="196"/>
                    <a:pt x="326" y="196"/>
                  </a:cubicBezTo>
                  <a:cubicBezTo>
                    <a:pt x="330" y="195"/>
                    <a:pt x="332" y="197"/>
                    <a:pt x="332" y="199"/>
                  </a:cubicBezTo>
                  <a:cubicBezTo>
                    <a:pt x="331" y="202"/>
                    <a:pt x="333" y="204"/>
                    <a:pt x="335" y="206"/>
                  </a:cubicBezTo>
                  <a:cubicBezTo>
                    <a:pt x="337" y="208"/>
                    <a:pt x="336" y="210"/>
                    <a:pt x="333" y="210"/>
                  </a:cubicBezTo>
                  <a:cubicBezTo>
                    <a:pt x="330" y="210"/>
                    <a:pt x="326" y="211"/>
                    <a:pt x="327" y="213"/>
                  </a:cubicBezTo>
                  <a:cubicBezTo>
                    <a:pt x="329" y="215"/>
                    <a:pt x="326" y="216"/>
                    <a:pt x="323" y="215"/>
                  </a:cubicBezTo>
                  <a:cubicBezTo>
                    <a:pt x="320" y="214"/>
                    <a:pt x="322" y="211"/>
                    <a:pt x="323" y="210"/>
                  </a:cubicBezTo>
                  <a:cubicBezTo>
                    <a:pt x="324" y="209"/>
                    <a:pt x="320" y="207"/>
                    <a:pt x="318" y="206"/>
                  </a:cubicBezTo>
                  <a:cubicBezTo>
                    <a:pt x="316" y="206"/>
                    <a:pt x="308" y="212"/>
                    <a:pt x="306" y="213"/>
                  </a:cubicBezTo>
                  <a:cubicBezTo>
                    <a:pt x="304" y="213"/>
                    <a:pt x="298" y="211"/>
                    <a:pt x="292" y="213"/>
                  </a:cubicBezTo>
                  <a:cubicBezTo>
                    <a:pt x="287" y="214"/>
                    <a:pt x="287" y="218"/>
                    <a:pt x="285" y="218"/>
                  </a:cubicBezTo>
                  <a:cubicBezTo>
                    <a:pt x="283" y="218"/>
                    <a:pt x="276" y="219"/>
                    <a:pt x="274" y="217"/>
                  </a:cubicBezTo>
                  <a:cubicBezTo>
                    <a:pt x="272" y="216"/>
                    <a:pt x="274" y="215"/>
                    <a:pt x="276" y="215"/>
                  </a:cubicBezTo>
                  <a:cubicBezTo>
                    <a:pt x="279" y="215"/>
                    <a:pt x="279" y="214"/>
                    <a:pt x="278" y="213"/>
                  </a:cubicBezTo>
                  <a:cubicBezTo>
                    <a:pt x="277" y="211"/>
                    <a:pt x="280" y="208"/>
                    <a:pt x="280" y="207"/>
                  </a:cubicBezTo>
                  <a:cubicBezTo>
                    <a:pt x="280" y="206"/>
                    <a:pt x="270" y="209"/>
                    <a:pt x="269" y="210"/>
                  </a:cubicBezTo>
                  <a:cubicBezTo>
                    <a:pt x="267" y="212"/>
                    <a:pt x="269" y="214"/>
                    <a:pt x="267" y="215"/>
                  </a:cubicBezTo>
                  <a:cubicBezTo>
                    <a:pt x="266" y="216"/>
                    <a:pt x="266" y="213"/>
                    <a:pt x="264" y="213"/>
                  </a:cubicBezTo>
                  <a:cubicBezTo>
                    <a:pt x="262" y="212"/>
                    <a:pt x="248" y="215"/>
                    <a:pt x="245" y="218"/>
                  </a:cubicBezTo>
                  <a:cubicBezTo>
                    <a:pt x="243" y="221"/>
                    <a:pt x="238" y="221"/>
                    <a:pt x="238" y="223"/>
                  </a:cubicBezTo>
                  <a:cubicBezTo>
                    <a:pt x="238" y="225"/>
                    <a:pt x="231" y="225"/>
                    <a:pt x="229" y="226"/>
                  </a:cubicBezTo>
                  <a:cubicBezTo>
                    <a:pt x="226" y="227"/>
                    <a:pt x="228" y="232"/>
                    <a:pt x="227" y="234"/>
                  </a:cubicBezTo>
                  <a:cubicBezTo>
                    <a:pt x="226" y="237"/>
                    <a:pt x="216" y="236"/>
                    <a:pt x="213" y="236"/>
                  </a:cubicBezTo>
                  <a:cubicBezTo>
                    <a:pt x="210" y="236"/>
                    <a:pt x="209" y="230"/>
                    <a:pt x="207" y="230"/>
                  </a:cubicBezTo>
                  <a:cubicBezTo>
                    <a:pt x="204" y="230"/>
                    <a:pt x="206" y="226"/>
                    <a:pt x="207" y="225"/>
                  </a:cubicBezTo>
                  <a:cubicBezTo>
                    <a:pt x="207" y="223"/>
                    <a:pt x="209" y="225"/>
                    <a:pt x="212" y="223"/>
                  </a:cubicBezTo>
                  <a:cubicBezTo>
                    <a:pt x="215" y="221"/>
                    <a:pt x="218" y="224"/>
                    <a:pt x="219" y="222"/>
                  </a:cubicBezTo>
                  <a:cubicBezTo>
                    <a:pt x="221" y="221"/>
                    <a:pt x="215" y="218"/>
                    <a:pt x="214" y="215"/>
                  </a:cubicBezTo>
                  <a:cubicBezTo>
                    <a:pt x="214" y="212"/>
                    <a:pt x="208" y="211"/>
                    <a:pt x="204" y="212"/>
                  </a:cubicBezTo>
                  <a:cubicBezTo>
                    <a:pt x="201" y="213"/>
                    <a:pt x="197" y="212"/>
                    <a:pt x="194" y="211"/>
                  </a:cubicBezTo>
                  <a:cubicBezTo>
                    <a:pt x="192" y="209"/>
                    <a:pt x="192" y="213"/>
                    <a:pt x="196" y="214"/>
                  </a:cubicBezTo>
                  <a:cubicBezTo>
                    <a:pt x="199" y="215"/>
                    <a:pt x="197" y="218"/>
                    <a:pt x="198" y="219"/>
                  </a:cubicBezTo>
                  <a:cubicBezTo>
                    <a:pt x="199" y="221"/>
                    <a:pt x="197" y="225"/>
                    <a:pt x="195" y="228"/>
                  </a:cubicBezTo>
                  <a:cubicBezTo>
                    <a:pt x="193" y="231"/>
                    <a:pt x="194" y="231"/>
                    <a:pt x="198" y="231"/>
                  </a:cubicBezTo>
                  <a:cubicBezTo>
                    <a:pt x="201" y="231"/>
                    <a:pt x="201" y="235"/>
                    <a:pt x="201" y="238"/>
                  </a:cubicBezTo>
                  <a:cubicBezTo>
                    <a:pt x="201" y="241"/>
                    <a:pt x="198" y="242"/>
                    <a:pt x="198" y="244"/>
                  </a:cubicBezTo>
                  <a:cubicBezTo>
                    <a:pt x="198" y="247"/>
                    <a:pt x="195" y="243"/>
                    <a:pt x="195" y="244"/>
                  </a:cubicBezTo>
                  <a:cubicBezTo>
                    <a:pt x="194" y="245"/>
                    <a:pt x="193" y="244"/>
                    <a:pt x="192" y="242"/>
                  </a:cubicBezTo>
                  <a:cubicBezTo>
                    <a:pt x="192" y="240"/>
                    <a:pt x="187" y="241"/>
                    <a:pt x="184" y="240"/>
                  </a:cubicBezTo>
                  <a:cubicBezTo>
                    <a:pt x="181" y="240"/>
                    <a:pt x="180" y="241"/>
                    <a:pt x="179" y="243"/>
                  </a:cubicBezTo>
                  <a:cubicBezTo>
                    <a:pt x="178" y="245"/>
                    <a:pt x="174" y="246"/>
                    <a:pt x="172" y="246"/>
                  </a:cubicBezTo>
                  <a:cubicBezTo>
                    <a:pt x="170" y="246"/>
                    <a:pt x="166" y="250"/>
                    <a:pt x="164" y="252"/>
                  </a:cubicBezTo>
                  <a:cubicBezTo>
                    <a:pt x="162" y="253"/>
                    <a:pt x="162" y="256"/>
                    <a:pt x="165" y="259"/>
                  </a:cubicBezTo>
                  <a:cubicBezTo>
                    <a:pt x="168" y="261"/>
                    <a:pt x="168" y="263"/>
                    <a:pt x="168" y="265"/>
                  </a:cubicBezTo>
                  <a:cubicBezTo>
                    <a:pt x="168" y="266"/>
                    <a:pt x="160" y="266"/>
                    <a:pt x="158" y="264"/>
                  </a:cubicBezTo>
                  <a:cubicBezTo>
                    <a:pt x="157" y="263"/>
                    <a:pt x="152" y="262"/>
                    <a:pt x="150" y="262"/>
                  </a:cubicBezTo>
                  <a:cubicBezTo>
                    <a:pt x="148" y="263"/>
                    <a:pt x="143" y="257"/>
                    <a:pt x="141" y="257"/>
                  </a:cubicBezTo>
                  <a:cubicBezTo>
                    <a:pt x="138" y="257"/>
                    <a:pt x="137" y="260"/>
                    <a:pt x="136" y="261"/>
                  </a:cubicBezTo>
                  <a:cubicBezTo>
                    <a:pt x="135" y="263"/>
                    <a:pt x="137" y="263"/>
                    <a:pt x="138" y="266"/>
                  </a:cubicBezTo>
                  <a:cubicBezTo>
                    <a:pt x="140" y="269"/>
                    <a:pt x="144" y="269"/>
                    <a:pt x="146" y="269"/>
                  </a:cubicBezTo>
                  <a:cubicBezTo>
                    <a:pt x="148" y="269"/>
                    <a:pt x="148" y="272"/>
                    <a:pt x="147" y="274"/>
                  </a:cubicBezTo>
                  <a:cubicBezTo>
                    <a:pt x="146" y="275"/>
                    <a:pt x="142" y="276"/>
                    <a:pt x="141" y="275"/>
                  </a:cubicBezTo>
                  <a:cubicBezTo>
                    <a:pt x="140" y="273"/>
                    <a:pt x="135" y="275"/>
                    <a:pt x="135" y="273"/>
                  </a:cubicBezTo>
                  <a:cubicBezTo>
                    <a:pt x="134" y="271"/>
                    <a:pt x="131" y="268"/>
                    <a:pt x="127" y="269"/>
                  </a:cubicBezTo>
                  <a:cubicBezTo>
                    <a:pt x="123" y="269"/>
                    <a:pt x="123" y="267"/>
                    <a:pt x="123" y="264"/>
                  </a:cubicBezTo>
                  <a:cubicBezTo>
                    <a:pt x="123" y="261"/>
                    <a:pt x="121" y="259"/>
                    <a:pt x="121" y="258"/>
                  </a:cubicBezTo>
                  <a:cubicBezTo>
                    <a:pt x="121" y="257"/>
                    <a:pt x="119" y="254"/>
                    <a:pt x="121" y="253"/>
                  </a:cubicBezTo>
                  <a:cubicBezTo>
                    <a:pt x="123" y="252"/>
                    <a:pt x="122" y="250"/>
                    <a:pt x="122" y="248"/>
                  </a:cubicBezTo>
                  <a:cubicBezTo>
                    <a:pt x="122" y="246"/>
                    <a:pt x="119" y="243"/>
                    <a:pt x="116" y="243"/>
                  </a:cubicBezTo>
                  <a:cubicBezTo>
                    <a:pt x="113" y="243"/>
                    <a:pt x="113" y="240"/>
                    <a:pt x="111" y="240"/>
                  </a:cubicBezTo>
                  <a:cubicBezTo>
                    <a:pt x="108" y="239"/>
                    <a:pt x="103" y="235"/>
                    <a:pt x="103" y="233"/>
                  </a:cubicBezTo>
                  <a:cubicBezTo>
                    <a:pt x="103" y="231"/>
                    <a:pt x="99" y="231"/>
                    <a:pt x="100" y="230"/>
                  </a:cubicBezTo>
                  <a:cubicBezTo>
                    <a:pt x="101" y="230"/>
                    <a:pt x="104" y="231"/>
                    <a:pt x="107" y="233"/>
                  </a:cubicBezTo>
                  <a:cubicBezTo>
                    <a:pt x="109" y="235"/>
                    <a:pt x="112" y="237"/>
                    <a:pt x="118" y="238"/>
                  </a:cubicBezTo>
                  <a:cubicBezTo>
                    <a:pt x="123" y="238"/>
                    <a:pt x="126" y="241"/>
                    <a:pt x="132" y="242"/>
                  </a:cubicBezTo>
                  <a:cubicBezTo>
                    <a:pt x="138" y="243"/>
                    <a:pt x="142" y="244"/>
                    <a:pt x="151" y="245"/>
                  </a:cubicBezTo>
                  <a:cubicBezTo>
                    <a:pt x="160" y="246"/>
                    <a:pt x="171" y="237"/>
                    <a:pt x="174" y="235"/>
                  </a:cubicBezTo>
                  <a:cubicBezTo>
                    <a:pt x="176" y="232"/>
                    <a:pt x="173" y="227"/>
                    <a:pt x="173" y="225"/>
                  </a:cubicBezTo>
                  <a:cubicBezTo>
                    <a:pt x="173" y="223"/>
                    <a:pt x="169" y="223"/>
                    <a:pt x="169" y="222"/>
                  </a:cubicBezTo>
                  <a:cubicBezTo>
                    <a:pt x="168" y="220"/>
                    <a:pt x="165" y="218"/>
                    <a:pt x="162" y="218"/>
                  </a:cubicBezTo>
                  <a:cubicBezTo>
                    <a:pt x="158" y="218"/>
                    <a:pt x="158" y="214"/>
                    <a:pt x="155" y="214"/>
                  </a:cubicBezTo>
                  <a:cubicBezTo>
                    <a:pt x="152" y="214"/>
                    <a:pt x="151" y="213"/>
                    <a:pt x="143" y="208"/>
                  </a:cubicBezTo>
                  <a:cubicBezTo>
                    <a:pt x="136" y="203"/>
                    <a:pt x="126" y="200"/>
                    <a:pt x="125" y="201"/>
                  </a:cubicBezTo>
                  <a:cubicBezTo>
                    <a:pt x="123" y="202"/>
                    <a:pt x="122" y="202"/>
                    <a:pt x="121" y="200"/>
                  </a:cubicBezTo>
                  <a:cubicBezTo>
                    <a:pt x="119" y="198"/>
                    <a:pt x="117" y="199"/>
                    <a:pt x="115" y="200"/>
                  </a:cubicBezTo>
                  <a:cubicBezTo>
                    <a:pt x="113" y="202"/>
                    <a:pt x="111" y="199"/>
                    <a:pt x="107" y="200"/>
                  </a:cubicBezTo>
                  <a:cubicBezTo>
                    <a:pt x="104" y="201"/>
                    <a:pt x="102" y="198"/>
                    <a:pt x="103" y="197"/>
                  </a:cubicBezTo>
                  <a:cubicBezTo>
                    <a:pt x="104" y="196"/>
                    <a:pt x="109" y="197"/>
                    <a:pt x="109" y="195"/>
                  </a:cubicBezTo>
                  <a:cubicBezTo>
                    <a:pt x="109" y="193"/>
                    <a:pt x="107" y="195"/>
                    <a:pt x="103" y="193"/>
                  </a:cubicBezTo>
                  <a:cubicBezTo>
                    <a:pt x="100" y="191"/>
                    <a:pt x="98" y="192"/>
                    <a:pt x="98" y="194"/>
                  </a:cubicBezTo>
                  <a:cubicBezTo>
                    <a:pt x="97" y="196"/>
                    <a:pt x="94" y="195"/>
                    <a:pt x="93" y="194"/>
                  </a:cubicBezTo>
                  <a:cubicBezTo>
                    <a:pt x="93" y="194"/>
                    <a:pt x="92" y="194"/>
                    <a:pt x="92" y="193"/>
                  </a:cubicBezTo>
                  <a:cubicBezTo>
                    <a:pt x="92" y="196"/>
                    <a:pt x="90" y="197"/>
                    <a:pt x="88" y="196"/>
                  </a:cubicBezTo>
                  <a:cubicBezTo>
                    <a:pt x="86" y="196"/>
                    <a:pt x="84" y="199"/>
                    <a:pt x="82" y="199"/>
                  </a:cubicBezTo>
                  <a:cubicBezTo>
                    <a:pt x="79" y="199"/>
                    <a:pt x="77" y="202"/>
                    <a:pt x="76" y="204"/>
                  </a:cubicBezTo>
                  <a:cubicBezTo>
                    <a:pt x="76" y="206"/>
                    <a:pt x="73" y="205"/>
                    <a:pt x="73" y="207"/>
                  </a:cubicBezTo>
                  <a:cubicBezTo>
                    <a:pt x="73" y="208"/>
                    <a:pt x="73" y="209"/>
                    <a:pt x="72" y="211"/>
                  </a:cubicBezTo>
                  <a:cubicBezTo>
                    <a:pt x="71" y="212"/>
                    <a:pt x="72" y="213"/>
                    <a:pt x="73" y="215"/>
                  </a:cubicBezTo>
                  <a:cubicBezTo>
                    <a:pt x="74" y="218"/>
                    <a:pt x="77" y="218"/>
                    <a:pt x="78" y="218"/>
                  </a:cubicBezTo>
                  <a:cubicBezTo>
                    <a:pt x="79" y="219"/>
                    <a:pt x="84" y="223"/>
                    <a:pt x="84" y="224"/>
                  </a:cubicBezTo>
                  <a:cubicBezTo>
                    <a:pt x="84" y="226"/>
                    <a:pt x="80" y="229"/>
                    <a:pt x="79" y="230"/>
                  </a:cubicBezTo>
                  <a:cubicBezTo>
                    <a:pt x="77" y="231"/>
                    <a:pt x="75" y="233"/>
                    <a:pt x="76" y="235"/>
                  </a:cubicBezTo>
                  <a:cubicBezTo>
                    <a:pt x="77" y="236"/>
                    <a:pt x="81" y="242"/>
                    <a:pt x="84" y="247"/>
                  </a:cubicBezTo>
                  <a:cubicBezTo>
                    <a:pt x="87" y="252"/>
                    <a:pt x="83" y="250"/>
                    <a:pt x="81" y="252"/>
                  </a:cubicBezTo>
                  <a:cubicBezTo>
                    <a:pt x="80" y="254"/>
                    <a:pt x="82" y="257"/>
                    <a:pt x="82" y="258"/>
                  </a:cubicBezTo>
                  <a:cubicBezTo>
                    <a:pt x="83" y="259"/>
                    <a:pt x="80" y="259"/>
                    <a:pt x="81" y="260"/>
                  </a:cubicBezTo>
                  <a:cubicBezTo>
                    <a:pt x="81" y="262"/>
                    <a:pt x="84" y="262"/>
                    <a:pt x="85" y="263"/>
                  </a:cubicBezTo>
                  <a:cubicBezTo>
                    <a:pt x="85" y="264"/>
                    <a:pt x="82" y="265"/>
                    <a:pt x="83" y="267"/>
                  </a:cubicBezTo>
                  <a:cubicBezTo>
                    <a:pt x="85" y="269"/>
                    <a:pt x="87" y="269"/>
                    <a:pt x="88" y="271"/>
                  </a:cubicBezTo>
                  <a:cubicBezTo>
                    <a:pt x="88" y="274"/>
                    <a:pt x="82" y="274"/>
                    <a:pt x="83" y="276"/>
                  </a:cubicBezTo>
                  <a:cubicBezTo>
                    <a:pt x="83" y="278"/>
                    <a:pt x="90" y="280"/>
                    <a:pt x="93" y="284"/>
                  </a:cubicBezTo>
                  <a:cubicBezTo>
                    <a:pt x="96" y="287"/>
                    <a:pt x="96" y="288"/>
                    <a:pt x="95" y="290"/>
                  </a:cubicBezTo>
                  <a:cubicBezTo>
                    <a:pt x="94" y="294"/>
                    <a:pt x="85" y="297"/>
                    <a:pt x="83" y="301"/>
                  </a:cubicBezTo>
                  <a:cubicBezTo>
                    <a:pt x="81" y="306"/>
                    <a:pt x="74" y="308"/>
                    <a:pt x="71" y="311"/>
                  </a:cubicBezTo>
                  <a:cubicBezTo>
                    <a:pt x="69" y="313"/>
                    <a:pt x="68" y="315"/>
                    <a:pt x="67" y="316"/>
                  </a:cubicBezTo>
                  <a:cubicBezTo>
                    <a:pt x="68" y="316"/>
                    <a:pt x="70" y="316"/>
                    <a:pt x="70" y="315"/>
                  </a:cubicBezTo>
                  <a:cubicBezTo>
                    <a:pt x="72" y="314"/>
                    <a:pt x="74" y="319"/>
                    <a:pt x="75" y="320"/>
                  </a:cubicBezTo>
                  <a:cubicBezTo>
                    <a:pt x="77" y="322"/>
                    <a:pt x="81" y="320"/>
                    <a:pt x="82" y="322"/>
                  </a:cubicBezTo>
                  <a:cubicBezTo>
                    <a:pt x="84" y="323"/>
                    <a:pt x="81" y="323"/>
                    <a:pt x="79" y="323"/>
                  </a:cubicBezTo>
                  <a:cubicBezTo>
                    <a:pt x="76" y="323"/>
                    <a:pt x="75" y="324"/>
                    <a:pt x="71" y="326"/>
                  </a:cubicBezTo>
                  <a:cubicBezTo>
                    <a:pt x="68" y="327"/>
                    <a:pt x="68" y="328"/>
                    <a:pt x="67" y="329"/>
                  </a:cubicBezTo>
                  <a:cubicBezTo>
                    <a:pt x="69" y="331"/>
                    <a:pt x="66" y="332"/>
                    <a:pt x="65" y="334"/>
                  </a:cubicBezTo>
                  <a:cubicBezTo>
                    <a:pt x="64" y="336"/>
                    <a:pt x="63" y="337"/>
                    <a:pt x="63" y="338"/>
                  </a:cubicBezTo>
                  <a:cubicBezTo>
                    <a:pt x="62" y="340"/>
                    <a:pt x="63" y="341"/>
                    <a:pt x="63" y="343"/>
                  </a:cubicBezTo>
                  <a:cubicBezTo>
                    <a:pt x="63" y="345"/>
                    <a:pt x="64" y="345"/>
                    <a:pt x="65" y="347"/>
                  </a:cubicBezTo>
                  <a:cubicBezTo>
                    <a:pt x="66" y="349"/>
                    <a:pt x="64" y="349"/>
                    <a:pt x="63" y="350"/>
                  </a:cubicBezTo>
                  <a:cubicBezTo>
                    <a:pt x="62" y="351"/>
                    <a:pt x="62" y="353"/>
                    <a:pt x="64" y="354"/>
                  </a:cubicBezTo>
                  <a:cubicBezTo>
                    <a:pt x="65" y="355"/>
                    <a:pt x="65" y="357"/>
                    <a:pt x="65" y="358"/>
                  </a:cubicBezTo>
                  <a:cubicBezTo>
                    <a:pt x="64" y="360"/>
                    <a:pt x="66" y="362"/>
                    <a:pt x="67" y="363"/>
                  </a:cubicBezTo>
                  <a:cubicBezTo>
                    <a:pt x="69" y="364"/>
                    <a:pt x="68" y="368"/>
                    <a:pt x="69" y="369"/>
                  </a:cubicBezTo>
                  <a:cubicBezTo>
                    <a:pt x="71" y="369"/>
                    <a:pt x="72" y="370"/>
                    <a:pt x="74" y="370"/>
                  </a:cubicBezTo>
                  <a:cubicBezTo>
                    <a:pt x="76" y="369"/>
                    <a:pt x="77" y="370"/>
                    <a:pt x="78" y="372"/>
                  </a:cubicBezTo>
                  <a:cubicBezTo>
                    <a:pt x="79" y="373"/>
                    <a:pt x="80" y="373"/>
                    <a:pt x="82" y="372"/>
                  </a:cubicBezTo>
                  <a:cubicBezTo>
                    <a:pt x="84" y="371"/>
                    <a:pt x="89" y="373"/>
                    <a:pt x="90" y="374"/>
                  </a:cubicBezTo>
                  <a:cubicBezTo>
                    <a:pt x="91" y="374"/>
                    <a:pt x="90" y="377"/>
                    <a:pt x="90" y="379"/>
                  </a:cubicBezTo>
                  <a:cubicBezTo>
                    <a:pt x="90" y="381"/>
                    <a:pt x="89" y="384"/>
                    <a:pt x="91" y="385"/>
                  </a:cubicBezTo>
                  <a:cubicBezTo>
                    <a:pt x="93" y="386"/>
                    <a:pt x="93" y="389"/>
                    <a:pt x="95" y="390"/>
                  </a:cubicBezTo>
                  <a:cubicBezTo>
                    <a:pt x="97" y="391"/>
                    <a:pt x="98" y="394"/>
                    <a:pt x="100" y="395"/>
                  </a:cubicBezTo>
                  <a:cubicBezTo>
                    <a:pt x="101" y="395"/>
                    <a:pt x="104" y="397"/>
                    <a:pt x="104" y="399"/>
                  </a:cubicBezTo>
                  <a:cubicBezTo>
                    <a:pt x="104" y="400"/>
                    <a:pt x="102" y="402"/>
                    <a:pt x="100" y="402"/>
                  </a:cubicBezTo>
                  <a:cubicBezTo>
                    <a:pt x="98" y="403"/>
                    <a:pt x="95" y="400"/>
                    <a:pt x="94" y="402"/>
                  </a:cubicBezTo>
                  <a:cubicBezTo>
                    <a:pt x="93" y="403"/>
                    <a:pt x="95" y="405"/>
                    <a:pt x="95" y="409"/>
                  </a:cubicBezTo>
                  <a:cubicBezTo>
                    <a:pt x="96" y="413"/>
                    <a:pt x="97" y="413"/>
                    <a:pt x="99" y="413"/>
                  </a:cubicBezTo>
                  <a:cubicBezTo>
                    <a:pt x="101" y="413"/>
                    <a:pt x="101" y="412"/>
                    <a:pt x="103" y="411"/>
                  </a:cubicBezTo>
                  <a:cubicBezTo>
                    <a:pt x="104" y="411"/>
                    <a:pt x="107" y="412"/>
                    <a:pt x="108" y="411"/>
                  </a:cubicBezTo>
                  <a:cubicBezTo>
                    <a:pt x="109" y="411"/>
                    <a:pt x="114" y="410"/>
                    <a:pt x="115" y="412"/>
                  </a:cubicBezTo>
                  <a:cubicBezTo>
                    <a:pt x="115" y="413"/>
                    <a:pt x="116" y="417"/>
                    <a:pt x="116" y="418"/>
                  </a:cubicBezTo>
                  <a:cubicBezTo>
                    <a:pt x="115" y="419"/>
                    <a:pt x="117" y="421"/>
                    <a:pt x="117" y="422"/>
                  </a:cubicBezTo>
                  <a:cubicBezTo>
                    <a:pt x="118" y="424"/>
                    <a:pt x="122" y="423"/>
                    <a:pt x="123" y="424"/>
                  </a:cubicBezTo>
                  <a:cubicBezTo>
                    <a:pt x="125" y="424"/>
                    <a:pt x="127" y="428"/>
                    <a:pt x="127" y="430"/>
                  </a:cubicBezTo>
                  <a:cubicBezTo>
                    <a:pt x="126" y="432"/>
                    <a:pt x="129" y="432"/>
                    <a:pt x="130" y="432"/>
                  </a:cubicBezTo>
                  <a:cubicBezTo>
                    <a:pt x="131" y="431"/>
                    <a:pt x="132" y="433"/>
                    <a:pt x="134" y="433"/>
                  </a:cubicBezTo>
                  <a:cubicBezTo>
                    <a:pt x="135" y="434"/>
                    <a:pt x="137" y="434"/>
                    <a:pt x="138" y="433"/>
                  </a:cubicBezTo>
                  <a:cubicBezTo>
                    <a:pt x="139" y="432"/>
                    <a:pt x="142" y="432"/>
                    <a:pt x="142" y="433"/>
                  </a:cubicBezTo>
                  <a:cubicBezTo>
                    <a:pt x="143" y="434"/>
                    <a:pt x="146" y="436"/>
                    <a:pt x="146" y="437"/>
                  </a:cubicBezTo>
                  <a:cubicBezTo>
                    <a:pt x="146" y="438"/>
                    <a:pt x="150" y="437"/>
                    <a:pt x="153" y="438"/>
                  </a:cubicBezTo>
                  <a:cubicBezTo>
                    <a:pt x="155" y="439"/>
                    <a:pt x="157" y="439"/>
                    <a:pt x="159" y="440"/>
                  </a:cubicBezTo>
                  <a:cubicBezTo>
                    <a:pt x="162" y="441"/>
                    <a:pt x="164" y="441"/>
                    <a:pt x="164" y="443"/>
                  </a:cubicBezTo>
                  <a:cubicBezTo>
                    <a:pt x="164" y="444"/>
                    <a:pt x="162" y="445"/>
                    <a:pt x="162" y="446"/>
                  </a:cubicBezTo>
                  <a:cubicBezTo>
                    <a:pt x="162" y="447"/>
                    <a:pt x="164" y="447"/>
                    <a:pt x="164" y="448"/>
                  </a:cubicBezTo>
                  <a:cubicBezTo>
                    <a:pt x="164" y="450"/>
                    <a:pt x="161" y="450"/>
                    <a:pt x="161" y="450"/>
                  </a:cubicBezTo>
                  <a:cubicBezTo>
                    <a:pt x="160" y="451"/>
                    <a:pt x="162" y="453"/>
                    <a:pt x="163" y="453"/>
                  </a:cubicBezTo>
                  <a:cubicBezTo>
                    <a:pt x="163" y="454"/>
                    <a:pt x="161" y="457"/>
                    <a:pt x="161" y="458"/>
                  </a:cubicBezTo>
                  <a:cubicBezTo>
                    <a:pt x="161" y="459"/>
                    <a:pt x="156" y="458"/>
                    <a:pt x="155" y="458"/>
                  </a:cubicBezTo>
                  <a:cubicBezTo>
                    <a:pt x="153" y="458"/>
                    <a:pt x="150" y="462"/>
                    <a:pt x="148" y="462"/>
                  </a:cubicBezTo>
                  <a:cubicBezTo>
                    <a:pt x="147" y="463"/>
                    <a:pt x="148" y="465"/>
                    <a:pt x="148" y="466"/>
                  </a:cubicBezTo>
                  <a:cubicBezTo>
                    <a:pt x="152" y="465"/>
                    <a:pt x="156" y="465"/>
                    <a:pt x="156" y="466"/>
                  </a:cubicBezTo>
                  <a:cubicBezTo>
                    <a:pt x="157" y="467"/>
                    <a:pt x="148" y="471"/>
                    <a:pt x="146" y="472"/>
                  </a:cubicBezTo>
                  <a:cubicBezTo>
                    <a:pt x="145" y="472"/>
                    <a:pt x="150" y="475"/>
                    <a:pt x="149" y="476"/>
                  </a:cubicBezTo>
                  <a:cubicBezTo>
                    <a:pt x="149" y="478"/>
                    <a:pt x="144" y="478"/>
                    <a:pt x="145" y="481"/>
                  </a:cubicBezTo>
                  <a:cubicBezTo>
                    <a:pt x="145" y="484"/>
                    <a:pt x="143" y="484"/>
                    <a:pt x="140" y="484"/>
                  </a:cubicBezTo>
                  <a:cubicBezTo>
                    <a:pt x="138" y="484"/>
                    <a:pt x="137" y="486"/>
                    <a:pt x="138" y="486"/>
                  </a:cubicBezTo>
                  <a:cubicBezTo>
                    <a:pt x="139" y="487"/>
                    <a:pt x="139" y="490"/>
                    <a:pt x="144" y="491"/>
                  </a:cubicBezTo>
                  <a:cubicBezTo>
                    <a:pt x="150" y="493"/>
                    <a:pt x="155" y="498"/>
                    <a:pt x="159" y="502"/>
                  </a:cubicBezTo>
                  <a:cubicBezTo>
                    <a:pt x="160" y="503"/>
                    <a:pt x="161" y="503"/>
                    <a:pt x="161" y="504"/>
                  </a:cubicBezTo>
                  <a:cubicBezTo>
                    <a:pt x="163" y="503"/>
                    <a:pt x="164" y="503"/>
                    <a:pt x="165" y="503"/>
                  </a:cubicBezTo>
                  <a:cubicBezTo>
                    <a:pt x="167" y="502"/>
                    <a:pt x="172" y="504"/>
                    <a:pt x="174" y="505"/>
                  </a:cubicBezTo>
                  <a:cubicBezTo>
                    <a:pt x="177" y="507"/>
                    <a:pt x="186" y="505"/>
                    <a:pt x="187" y="506"/>
                  </a:cubicBezTo>
                  <a:cubicBezTo>
                    <a:pt x="188" y="508"/>
                    <a:pt x="190" y="510"/>
                    <a:pt x="192" y="510"/>
                  </a:cubicBezTo>
                  <a:cubicBezTo>
                    <a:pt x="193" y="510"/>
                    <a:pt x="195" y="513"/>
                    <a:pt x="197" y="512"/>
                  </a:cubicBezTo>
                  <a:cubicBezTo>
                    <a:pt x="198" y="511"/>
                    <a:pt x="203" y="511"/>
                    <a:pt x="205" y="511"/>
                  </a:cubicBezTo>
                  <a:cubicBezTo>
                    <a:pt x="206" y="511"/>
                    <a:pt x="206" y="512"/>
                    <a:pt x="208" y="512"/>
                  </a:cubicBezTo>
                  <a:cubicBezTo>
                    <a:pt x="209" y="512"/>
                    <a:pt x="209" y="517"/>
                    <a:pt x="210" y="517"/>
                  </a:cubicBezTo>
                  <a:cubicBezTo>
                    <a:pt x="211" y="517"/>
                    <a:pt x="215" y="520"/>
                    <a:pt x="218" y="521"/>
                  </a:cubicBezTo>
                  <a:cubicBezTo>
                    <a:pt x="220" y="521"/>
                    <a:pt x="223" y="525"/>
                    <a:pt x="224" y="525"/>
                  </a:cubicBezTo>
                  <a:cubicBezTo>
                    <a:pt x="225" y="525"/>
                    <a:pt x="227" y="527"/>
                    <a:pt x="227" y="525"/>
                  </a:cubicBezTo>
                  <a:cubicBezTo>
                    <a:pt x="228" y="523"/>
                    <a:pt x="231" y="524"/>
                    <a:pt x="232" y="521"/>
                  </a:cubicBezTo>
                  <a:cubicBezTo>
                    <a:pt x="228" y="516"/>
                    <a:pt x="223" y="510"/>
                    <a:pt x="223" y="507"/>
                  </a:cubicBezTo>
                  <a:cubicBezTo>
                    <a:pt x="223" y="503"/>
                    <a:pt x="225" y="500"/>
                    <a:pt x="220" y="496"/>
                  </a:cubicBezTo>
                  <a:cubicBezTo>
                    <a:pt x="215" y="492"/>
                    <a:pt x="221" y="489"/>
                    <a:pt x="224" y="485"/>
                  </a:cubicBezTo>
                  <a:cubicBezTo>
                    <a:pt x="227" y="481"/>
                    <a:pt x="234" y="479"/>
                    <a:pt x="238" y="476"/>
                  </a:cubicBezTo>
                  <a:cubicBezTo>
                    <a:pt x="238" y="475"/>
                    <a:pt x="237" y="475"/>
                    <a:pt x="236" y="474"/>
                  </a:cubicBezTo>
                  <a:cubicBezTo>
                    <a:pt x="233" y="473"/>
                    <a:pt x="232" y="471"/>
                    <a:pt x="234" y="471"/>
                  </a:cubicBezTo>
                  <a:cubicBezTo>
                    <a:pt x="237" y="470"/>
                    <a:pt x="235" y="469"/>
                    <a:pt x="233" y="466"/>
                  </a:cubicBezTo>
                  <a:cubicBezTo>
                    <a:pt x="230" y="463"/>
                    <a:pt x="229" y="460"/>
                    <a:pt x="228" y="460"/>
                  </a:cubicBezTo>
                  <a:cubicBezTo>
                    <a:pt x="227" y="460"/>
                    <a:pt x="224" y="460"/>
                    <a:pt x="222" y="460"/>
                  </a:cubicBezTo>
                  <a:cubicBezTo>
                    <a:pt x="220" y="461"/>
                    <a:pt x="221" y="459"/>
                    <a:pt x="221" y="456"/>
                  </a:cubicBezTo>
                  <a:cubicBezTo>
                    <a:pt x="221" y="454"/>
                    <a:pt x="217" y="454"/>
                    <a:pt x="216" y="453"/>
                  </a:cubicBezTo>
                  <a:cubicBezTo>
                    <a:pt x="216" y="452"/>
                    <a:pt x="217" y="448"/>
                    <a:pt x="218" y="448"/>
                  </a:cubicBezTo>
                  <a:cubicBezTo>
                    <a:pt x="219" y="448"/>
                    <a:pt x="221" y="447"/>
                    <a:pt x="221" y="445"/>
                  </a:cubicBezTo>
                  <a:cubicBezTo>
                    <a:pt x="221" y="444"/>
                    <a:pt x="217" y="444"/>
                    <a:pt x="218" y="442"/>
                  </a:cubicBezTo>
                  <a:cubicBezTo>
                    <a:pt x="220" y="439"/>
                    <a:pt x="223" y="439"/>
                    <a:pt x="223" y="437"/>
                  </a:cubicBezTo>
                  <a:cubicBezTo>
                    <a:pt x="223" y="434"/>
                    <a:pt x="225" y="432"/>
                    <a:pt x="227" y="434"/>
                  </a:cubicBezTo>
                  <a:cubicBezTo>
                    <a:pt x="230" y="435"/>
                    <a:pt x="231" y="440"/>
                    <a:pt x="234" y="439"/>
                  </a:cubicBezTo>
                  <a:cubicBezTo>
                    <a:pt x="237" y="438"/>
                    <a:pt x="235" y="435"/>
                    <a:pt x="234" y="434"/>
                  </a:cubicBezTo>
                  <a:cubicBezTo>
                    <a:pt x="234" y="433"/>
                    <a:pt x="233" y="430"/>
                    <a:pt x="237" y="430"/>
                  </a:cubicBezTo>
                  <a:cubicBezTo>
                    <a:pt x="240" y="429"/>
                    <a:pt x="238" y="426"/>
                    <a:pt x="241" y="426"/>
                  </a:cubicBezTo>
                  <a:cubicBezTo>
                    <a:pt x="243" y="426"/>
                    <a:pt x="248" y="423"/>
                    <a:pt x="249" y="422"/>
                  </a:cubicBezTo>
                  <a:cubicBezTo>
                    <a:pt x="251" y="421"/>
                    <a:pt x="254" y="419"/>
                    <a:pt x="255" y="420"/>
                  </a:cubicBezTo>
                  <a:cubicBezTo>
                    <a:pt x="257" y="421"/>
                    <a:pt x="259" y="423"/>
                    <a:pt x="260" y="420"/>
                  </a:cubicBezTo>
                  <a:cubicBezTo>
                    <a:pt x="261" y="418"/>
                    <a:pt x="265" y="419"/>
                    <a:pt x="265" y="420"/>
                  </a:cubicBezTo>
                  <a:cubicBezTo>
                    <a:pt x="266" y="422"/>
                    <a:pt x="273" y="422"/>
                    <a:pt x="275" y="423"/>
                  </a:cubicBezTo>
                  <a:cubicBezTo>
                    <a:pt x="277" y="424"/>
                    <a:pt x="281" y="427"/>
                    <a:pt x="281" y="429"/>
                  </a:cubicBezTo>
                  <a:cubicBezTo>
                    <a:pt x="281" y="430"/>
                    <a:pt x="284" y="432"/>
                    <a:pt x="284" y="430"/>
                  </a:cubicBezTo>
                  <a:cubicBezTo>
                    <a:pt x="284" y="427"/>
                    <a:pt x="285" y="428"/>
                    <a:pt x="288" y="430"/>
                  </a:cubicBezTo>
                  <a:cubicBezTo>
                    <a:pt x="291" y="432"/>
                    <a:pt x="295" y="431"/>
                    <a:pt x="296" y="429"/>
                  </a:cubicBezTo>
                  <a:cubicBezTo>
                    <a:pt x="296" y="427"/>
                    <a:pt x="302" y="425"/>
                    <a:pt x="304" y="427"/>
                  </a:cubicBezTo>
                  <a:cubicBezTo>
                    <a:pt x="305" y="428"/>
                    <a:pt x="306" y="429"/>
                    <a:pt x="308" y="427"/>
                  </a:cubicBezTo>
                  <a:cubicBezTo>
                    <a:pt x="310" y="425"/>
                    <a:pt x="315" y="425"/>
                    <a:pt x="316" y="427"/>
                  </a:cubicBezTo>
                  <a:cubicBezTo>
                    <a:pt x="317" y="429"/>
                    <a:pt x="319" y="430"/>
                    <a:pt x="321" y="430"/>
                  </a:cubicBezTo>
                  <a:cubicBezTo>
                    <a:pt x="324" y="430"/>
                    <a:pt x="324" y="433"/>
                    <a:pt x="325" y="432"/>
                  </a:cubicBezTo>
                  <a:cubicBezTo>
                    <a:pt x="327" y="432"/>
                    <a:pt x="326" y="428"/>
                    <a:pt x="328" y="428"/>
                  </a:cubicBezTo>
                  <a:cubicBezTo>
                    <a:pt x="330" y="429"/>
                    <a:pt x="331" y="431"/>
                    <a:pt x="334" y="431"/>
                  </a:cubicBezTo>
                  <a:cubicBezTo>
                    <a:pt x="337" y="431"/>
                    <a:pt x="339" y="430"/>
                    <a:pt x="339" y="428"/>
                  </a:cubicBezTo>
                  <a:cubicBezTo>
                    <a:pt x="339" y="426"/>
                    <a:pt x="339" y="422"/>
                    <a:pt x="337" y="422"/>
                  </a:cubicBezTo>
                  <a:cubicBezTo>
                    <a:pt x="335" y="422"/>
                    <a:pt x="334" y="420"/>
                    <a:pt x="331" y="420"/>
                  </a:cubicBezTo>
                  <a:cubicBezTo>
                    <a:pt x="329" y="420"/>
                    <a:pt x="327" y="417"/>
                    <a:pt x="329" y="416"/>
                  </a:cubicBezTo>
                  <a:cubicBezTo>
                    <a:pt x="331" y="415"/>
                    <a:pt x="335" y="414"/>
                    <a:pt x="334" y="412"/>
                  </a:cubicBezTo>
                  <a:cubicBezTo>
                    <a:pt x="334" y="410"/>
                    <a:pt x="333" y="407"/>
                    <a:pt x="336" y="406"/>
                  </a:cubicBezTo>
                  <a:cubicBezTo>
                    <a:pt x="339" y="406"/>
                    <a:pt x="345" y="406"/>
                    <a:pt x="344" y="405"/>
                  </a:cubicBezTo>
                  <a:cubicBezTo>
                    <a:pt x="344" y="404"/>
                    <a:pt x="338" y="403"/>
                    <a:pt x="337" y="401"/>
                  </a:cubicBezTo>
                  <a:cubicBezTo>
                    <a:pt x="336" y="399"/>
                    <a:pt x="336" y="395"/>
                    <a:pt x="337" y="394"/>
                  </a:cubicBezTo>
                  <a:cubicBezTo>
                    <a:pt x="338" y="394"/>
                    <a:pt x="341" y="395"/>
                    <a:pt x="344" y="394"/>
                  </a:cubicBezTo>
                  <a:cubicBezTo>
                    <a:pt x="346" y="393"/>
                    <a:pt x="350" y="395"/>
                    <a:pt x="353" y="393"/>
                  </a:cubicBezTo>
                  <a:cubicBezTo>
                    <a:pt x="356" y="391"/>
                    <a:pt x="362" y="391"/>
                    <a:pt x="365" y="391"/>
                  </a:cubicBezTo>
                  <a:cubicBezTo>
                    <a:pt x="369" y="391"/>
                    <a:pt x="371" y="388"/>
                    <a:pt x="374" y="388"/>
                  </a:cubicBezTo>
                  <a:cubicBezTo>
                    <a:pt x="376" y="388"/>
                    <a:pt x="383" y="387"/>
                    <a:pt x="385" y="386"/>
                  </a:cubicBezTo>
                  <a:cubicBezTo>
                    <a:pt x="387" y="385"/>
                    <a:pt x="396" y="384"/>
                    <a:pt x="397" y="382"/>
                  </a:cubicBezTo>
                  <a:cubicBezTo>
                    <a:pt x="397" y="380"/>
                    <a:pt x="405" y="379"/>
                    <a:pt x="407" y="380"/>
                  </a:cubicBezTo>
                  <a:cubicBezTo>
                    <a:pt x="409" y="381"/>
                    <a:pt x="411" y="381"/>
                    <a:pt x="413" y="381"/>
                  </a:cubicBezTo>
                  <a:cubicBezTo>
                    <a:pt x="415" y="380"/>
                    <a:pt x="418" y="382"/>
                    <a:pt x="418" y="384"/>
                  </a:cubicBezTo>
                  <a:cubicBezTo>
                    <a:pt x="418" y="386"/>
                    <a:pt x="420" y="388"/>
                    <a:pt x="420" y="389"/>
                  </a:cubicBezTo>
                  <a:cubicBezTo>
                    <a:pt x="419" y="391"/>
                    <a:pt x="418" y="392"/>
                    <a:pt x="419" y="393"/>
                  </a:cubicBezTo>
                  <a:cubicBezTo>
                    <a:pt x="420" y="394"/>
                    <a:pt x="425" y="393"/>
                    <a:pt x="426" y="392"/>
                  </a:cubicBezTo>
                  <a:cubicBezTo>
                    <a:pt x="427" y="390"/>
                    <a:pt x="429" y="392"/>
                    <a:pt x="429" y="394"/>
                  </a:cubicBezTo>
                  <a:cubicBezTo>
                    <a:pt x="429" y="395"/>
                    <a:pt x="431" y="396"/>
                    <a:pt x="431" y="394"/>
                  </a:cubicBezTo>
                  <a:cubicBezTo>
                    <a:pt x="431" y="392"/>
                    <a:pt x="434" y="394"/>
                    <a:pt x="435" y="395"/>
                  </a:cubicBezTo>
                  <a:cubicBezTo>
                    <a:pt x="436" y="396"/>
                    <a:pt x="439" y="393"/>
                    <a:pt x="439" y="395"/>
                  </a:cubicBezTo>
                  <a:cubicBezTo>
                    <a:pt x="439" y="397"/>
                    <a:pt x="434" y="398"/>
                    <a:pt x="436" y="400"/>
                  </a:cubicBezTo>
                  <a:cubicBezTo>
                    <a:pt x="439" y="402"/>
                    <a:pt x="440" y="398"/>
                    <a:pt x="443" y="399"/>
                  </a:cubicBezTo>
                  <a:cubicBezTo>
                    <a:pt x="445" y="400"/>
                    <a:pt x="449" y="396"/>
                    <a:pt x="451" y="395"/>
                  </a:cubicBezTo>
                  <a:cubicBezTo>
                    <a:pt x="454" y="395"/>
                    <a:pt x="456" y="392"/>
                    <a:pt x="459" y="391"/>
                  </a:cubicBezTo>
                  <a:cubicBezTo>
                    <a:pt x="461" y="390"/>
                    <a:pt x="465" y="390"/>
                    <a:pt x="464" y="392"/>
                  </a:cubicBezTo>
                  <a:cubicBezTo>
                    <a:pt x="463" y="393"/>
                    <a:pt x="461" y="396"/>
                    <a:pt x="466" y="398"/>
                  </a:cubicBezTo>
                  <a:cubicBezTo>
                    <a:pt x="472" y="400"/>
                    <a:pt x="478" y="410"/>
                    <a:pt x="481" y="415"/>
                  </a:cubicBezTo>
                  <a:cubicBezTo>
                    <a:pt x="484" y="420"/>
                    <a:pt x="488" y="430"/>
                    <a:pt x="489" y="430"/>
                  </a:cubicBezTo>
                  <a:cubicBezTo>
                    <a:pt x="491" y="430"/>
                    <a:pt x="492" y="425"/>
                    <a:pt x="494" y="425"/>
                  </a:cubicBezTo>
                  <a:cubicBezTo>
                    <a:pt x="496" y="424"/>
                    <a:pt x="498" y="429"/>
                    <a:pt x="500" y="429"/>
                  </a:cubicBezTo>
                  <a:cubicBezTo>
                    <a:pt x="503" y="430"/>
                    <a:pt x="506" y="431"/>
                    <a:pt x="508" y="430"/>
                  </a:cubicBezTo>
                  <a:cubicBezTo>
                    <a:pt x="510" y="430"/>
                    <a:pt x="515" y="427"/>
                    <a:pt x="516" y="428"/>
                  </a:cubicBezTo>
                  <a:cubicBezTo>
                    <a:pt x="518" y="429"/>
                    <a:pt x="520" y="429"/>
                    <a:pt x="521" y="432"/>
                  </a:cubicBezTo>
                  <a:cubicBezTo>
                    <a:pt x="523" y="436"/>
                    <a:pt x="525" y="436"/>
                    <a:pt x="526" y="436"/>
                  </a:cubicBezTo>
                  <a:cubicBezTo>
                    <a:pt x="528" y="436"/>
                    <a:pt x="528" y="438"/>
                    <a:pt x="528" y="439"/>
                  </a:cubicBezTo>
                  <a:cubicBezTo>
                    <a:pt x="528" y="441"/>
                    <a:pt x="531" y="443"/>
                    <a:pt x="532" y="443"/>
                  </a:cubicBezTo>
                  <a:cubicBezTo>
                    <a:pt x="534" y="443"/>
                    <a:pt x="537" y="442"/>
                    <a:pt x="539" y="442"/>
                  </a:cubicBezTo>
                  <a:cubicBezTo>
                    <a:pt x="540" y="441"/>
                    <a:pt x="541" y="440"/>
                    <a:pt x="541" y="442"/>
                  </a:cubicBezTo>
                  <a:cubicBezTo>
                    <a:pt x="542" y="443"/>
                    <a:pt x="544" y="446"/>
                    <a:pt x="545" y="446"/>
                  </a:cubicBezTo>
                  <a:cubicBezTo>
                    <a:pt x="547" y="446"/>
                    <a:pt x="549" y="447"/>
                    <a:pt x="550" y="446"/>
                  </a:cubicBezTo>
                  <a:cubicBezTo>
                    <a:pt x="550" y="445"/>
                    <a:pt x="554" y="444"/>
                    <a:pt x="555" y="444"/>
                  </a:cubicBezTo>
                  <a:cubicBezTo>
                    <a:pt x="557" y="444"/>
                    <a:pt x="562" y="443"/>
                    <a:pt x="563" y="441"/>
                  </a:cubicBezTo>
                  <a:cubicBezTo>
                    <a:pt x="564" y="438"/>
                    <a:pt x="568" y="438"/>
                    <a:pt x="569" y="437"/>
                  </a:cubicBezTo>
                  <a:cubicBezTo>
                    <a:pt x="570" y="436"/>
                    <a:pt x="573" y="435"/>
                    <a:pt x="574" y="433"/>
                  </a:cubicBezTo>
                  <a:cubicBezTo>
                    <a:pt x="575" y="432"/>
                    <a:pt x="579" y="432"/>
                    <a:pt x="579" y="431"/>
                  </a:cubicBezTo>
                  <a:cubicBezTo>
                    <a:pt x="580" y="430"/>
                    <a:pt x="583" y="430"/>
                    <a:pt x="585" y="430"/>
                  </a:cubicBezTo>
                  <a:cubicBezTo>
                    <a:pt x="587" y="431"/>
                    <a:pt x="595" y="432"/>
                    <a:pt x="596" y="432"/>
                  </a:cubicBezTo>
                  <a:cubicBezTo>
                    <a:pt x="598" y="432"/>
                    <a:pt x="598" y="436"/>
                    <a:pt x="599" y="437"/>
                  </a:cubicBezTo>
                  <a:cubicBezTo>
                    <a:pt x="600" y="437"/>
                    <a:pt x="604" y="440"/>
                    <a:pt x="606" y="439"/>
                  </a:cubicBezTo>
                  <a:cubicBezTo>
                    <a:pt x="607" y="438"/>
                    <a:pt x="610" y="437"/>
                    <a:pt x="612" y="439"/>
                  </a:cubicBezTo>
                  <a:cubicBezTo>
                    <a:pt x="614" y="440"/>
                    <a:pt x="617" y="442"/>
                    <a:pt x="618" y="440"/>
                  </a:cubicBezTo>
                  <a:cubicBezTo>
                    <a:pt x="619" y="439"/>
                    <a:pt x="624" y="438"/>
                    <a:pt x="624" y="437"/>
                  </a:cubicBezTo>
                  <a:cubicBezTo>
                    <a:pt x="625" y="436"/>
                    <a:pt x="626" y="433"/>
                    <a:pt x="625" y="432"/>
                  </a:cubicBezTo>
                  <a:cubicBezTo>
                    <a:pt x="623" y="431"/>
                    <a:pt x="622" y="427"/>
                    <a:pt x="622" y="426"/>
                  </a:cubicBezTo>
                  <a:cubicBezTo>
                    <a:pt x="621" y="424"/>
                    <a:pt x="625" y="423"/>
                    <a:pt x="625" y="422"/>
                  </a:cubicBezTo>
                  <a:cubicBezTo>
                    <a:pt x="626" y="420"/>
                    <a:pt x="628" y="420"/>
                    <a:pt x="629" y="419"/>
                  </a:cubicBezTo>
                  <a:cubicBezTo>
                    <a:pt x="630" y="418"/>
                    <a:pt x="631" y="416"/>
                    <a:pt x="632" y="416"/>
                  </a:cubicBezTo>
                  <a:cubicBezTo>
                    <a:pt x="634" y="417"/>
                    <a:pt x="637" y="418"/>
                    <a:pt x="638" y="418"/>
                  </a:cubicBezTo>
                  <a:cubicBezTo>
                    <a:pt x="639" y="419"/>
                    <a:pt x="642" y="420"/>
                    <a:pt x="643" y="420"/>
                  </a:cubicBezTo>
                  <a:cubicBezTo>
                    <a:pt x="645" y="420"/>
                    <a:pt x="647" y="421"/>
                    <a:pt x="649" y="422"/>
                  </a:cubicBezTo>
                  <a:cubicBezTo>
                    <a:pt x="651" y="423"/>
                    <a:pt x="656" y="423"/>
                    <a:pt x="657" y="424"/>
                  </a:cubicBezTo>
                  <a:cubicBezTo>
                    <a:pt x="658" y="426"/>
                    <a:pt x="657" y="430"/>
                    <a:pt x="658" y="431"/>
                  </a:cubicBezTo>
                  <a:cubicBezTo>
                    <a:pt x="659" y="433"/>
                    <a:pt x="662" y="436"/>
                    <a:pt x="663" y="435"/>
                  </a:cubicBezTo>
                  <a:cubicBezTo>
                    <a:pt x="664" y="434"/>
                    <a:pt x="668" y="437"/>
                    <a:pt x="670" y="437"/>
                  </a:cubicBezTo>
                  <a:cubicBezTo>
                    <a:pt x="672" y="437"/>
                    <a:pt x="674" y="434"/>
                    <a:pt x="676" y="434"/>
                  </a:cubicBezTo>
                  <a:cubicBezTo>
                    <a:pt x="677" y="434"/>
                    <a:pt x="682" y="433"/>
                    <a:pt x="683" y="433"/>
                  </a:cubicBezTo>
                  <a:cubicBezTo>
                    <a:pt x="685" y="434"/>
                    <a:pt x="690" y="436"/>
                    <a:pt x="691" y="435"/>
                  </a:cubicBezTo>
                  <a:cubicBezTo>
                    <a:pt x="691" y="435"/>
                    <a:pt x="696" y="435"/>
                    <a:pt x="697" y="437"/>
                  </a:cubicBezTo>
                  <a:cubicBezTo>
                    <a:pt x="697" y="438"/>
                    <a:pt x="703" y="438"/>
                    <a:pt x="703" y="440"/>
                  </a:cubicBezTo>
                  <a:cubicBezTo>
                    <a:pt x="703" y="442"/>
                    <a:pt x="707" y="442"/>
                    <a:pt x="708" y="444"/>
                  </a:cubicBezTo>
                  <a:cubicBezTo>
                    <a:pt x="709" y="446"/>
                    <a:pt x="716" y="445"/>
                    <a:pt x="718" y="446"/>
                  </a:cubicBezTo>
                  <a:cubicBezTo>
                    <a:pt x="719" y="447"/>
                    <a:pt x="728" y="447"/>
                    <a:pt x="729" y="446"/>
                  </a:cubicBezTo>
                  <a:cubicBezTo>
                    <a:pt x="729" y="445"/>
                    <a:pt x="737" y="445"/>
                    <a:pt x="739" y="444"/>
                  </a:cubicBezTo>
                  <a:cubicBezTo>
                    <a:pt x="741" y="442"/>
                    <a:pt x="745" y="443"/>
                    <a:pt x="745" y="441"/>
                  </a:cubicBezTo>
                  <a:cubicBezTo>
                    <a:pt x="746" y="440"/>
                    <a:pt x="750" y="438"/>
                    <a:pt x="752" y="437"/>
                  </a:cubicBezTo>
                  <a:cubicBezTo>
                    <a:pt x="754" y="436"/>
                    <a:pt x="761" y="436"/>
                    <a:pt x="762" y="437"/>
                  </a:cubicBezTo>
                  <a:cubicBezTo>
                    <a:pt x="762" y="439"/>
                    <a:pt x="767" y="440"/>
                    <a:pt x="769" y="439"/>
                  </a:cubicBezTo>
                  <a:cubicBezTo>
                    <a:pt x="771" y="438"/>
                    <a:pt x="776" y="439"/>
                    <a:pt x="776" y="441"/>
                  </a:cubicBezTo>
                  <a:cubicBezTo>
                    <a:pt x="777" y="442"/>
                    <a:pt x="783" y="443"/>
                    <a:pt x="784" y="443"/>
                  </a:cubicBezTo>
                  <a:cubicBezTo>
                    <a:pt x="786" y="442"/>
                    <a:pt x="790" y="439"/>
                    <a:pt x="792" y="439"/>
                  </a:cubicBezTo>
                  <a:cubicBezTo>
                    <a:pt x="793" y="439"/>
                    <a:pt x="796" y="437"/>
                    <a:pt x="795" y="435"/>
                  </a:cubicBezTo>
                  <a:cubicBezTo>
                    <a:pt x="795" y="434"/>
                    <a:pt x="799" y="429"/>
                    <a:pt x="799" y="427"/>
                  </a:cubicBezTo>
                  <a:cubicBezTo>
                    <a:pt x="800" y="425"/>
                    <a:pt x="803" y="420"/>
                    <a:pt x="804" y="419"/>
                  </a:cubicBezTo>
                  <a:cubicBezTo>
                    <a:pt x="805" y="419"/>
                    <a:pt x="808" y="417"/>
                    <a:pt x="808" y="415"/>
                  </a:cubicBezTo>
                  <a:cubicBezTo>
                    <a:pt x="808" y="414"/>
                    <a:pt x="807" y="410"/>
                    <a:pt x="805" y="410"/>
                  </a:cubicBezTo>
                  <a:cubicBezTo>
                    <a:pt x="804" y="410"/>
                    <a:pt x="801" y="410"/>
                    <a:pt x="805" y="405"/>
                  </a:cubicBezTo>
                  <a:cubicBezTo>
                    <a:pt x="808" y="401"/>
                    <a:pt x="814" y="402"/>
                    <a:pt x="815" y="402"/>
                  </a:cubicBezTo>
                  <a:cubicBezTo>
                    <a:pt x="816" y="402"/>
                    <a:pt x="823" y="400"/>
                    <a:pt x="827" y="401"/>
                  </a:cubicBezTo>
                  <a:cubicBezTo>
                    <a:pt x="830" y="402"/>
                    <a:pt x="832" y="401"/>
                    <a:pt x="836" y="403"/>
                  </a:cubicBezTo>
                  <a:cubicBezTo>
                    <a:pt x="839" y="404"/>
                    <a:pt x="844" y="404"/>
                    <a:pt x="846" y="405"/>
                  </a:cubicBezTo>
                  <a:cubicBezTo>
                    <a:pt x="847" y="407"/>
                    <a:pt x="851" y="408"/>
                    <a:pt x="851" y="411"/>
                  </a:cubicBezTo>
                  <a:cubicBezTo>
                    <a:pt x="850" y="414"/>
                    <a:pt x="853" y="413"/>
                    <a:pt x="855" y="419"/>
                  </a:cubicBezTo>
                  <a:cubicBezTo>
                    <a:pt x="856" y="425"/>
                    <a:pt x="859" y="425"/>
                    <a:pt x="859" y="428"/>
                  </a:cubicBezTo>
                  <a:cubicBezTo>
                    <a:pt x="860" y="431"/>
                    <a:pt x="864" y="436"/>
                    <a:pt x="863" y="438"/>
                  </a:cubicBezTo>
                  <a:cubicBezTo>
                    <a:pt x="863" y="440"/>
                    <a:pt x="862" y="442"/>
                    <a:pt x="866" y="442"/>
                  </a:cubicBezTo>
                  <a:cubicBezTo>
                    <a:pt x="871" y="443"/>
                    <a:pt x="873" y="446"/>
                    <a:pt x="874" y="445"/>
                  </a:cubicBezTo>
                  <a:cubicBezTo>
                    <a:pt x="875" y="445"/>
                    <a:pt x="880" y="447"/>
                    <a:pt x="882" y="449"/>
                  </a:cubicBezTo>
                  <a:cubicBezTo>
                    <a:pt x="885" y="451"/>
                    <a:pt x="888" y="450"/>
                    <a:pt x="888" y="453"/>
                  </a:cubicBezTo>
                  <a:cubicBezTo>
                    <a:pt x="888" y="455"/>
                    <a:pt x="890" y="457"/>
                    <a:pt x="890" y="460"/>
                  </a:cubicBezTo>
                  <a:cubicBezTo>
                    <a:pt x="890" y="462"/>
                    <a:pt x="894" y="463"/>
                    <a:pt x="898" y="463"/>
                  </a:cubicBezTo>
                  <a:cubicBezTo>
                    <a:pt x="901" y="462"/>
                    <a:pt x="903" y="464"/>
                    <a:pt x="905" y="461"/>
                  </a:cubicBezTo>
                  <a:cubicBezTo>
                    <a:pt x="906" y="458"/>
                    <a:pt x="911" y="459"/>
                    <a:pt x="913" y="458"/>
                  </a:cubicBezTo>
                  <a:cubicBezTo>
                    <a:pt x="914" y="457"/>
                    <a:pt x="919" y="456"/>
                    <a:pt x="919" y="460"/>
                  </a:cubicBezTo>
                  <a:cubicBezTo>
                    <a:pt x="919" y="464"/>
                    <a:pt x="922" y="465"/>
                    <a:pt x="919" y="466"/>
                  </a:cubicBezTo>
                  <a:cubicBezTo>
                    <a:pt x="917" y="468"/>
                    <a:pt x="916" y="474"/>
                    <a:pt x="915" y="477"/>
                  </a:cubicBezTo>
                  <a:cubicBezTo>
                    <a:pt x="914" y="479"/>
                    <a:pt x="911" y="480"/>
                    <a:pt x="910" y="483"/>
                  </a:cubicBezTo>
                  <a:cubicBezTo>
                    <a:pt x="910" y="486"/>
                    <a:pt x="906" y="486"/>
                    <a:pt x="906" y="488"/>
                  </a:cubicBezTo>
                  <a:cubicBezTo>
                    <a:pt x="906" y="490"/>
                    <a:pt x="902" y="490"/>
                    <a:pt x="899" y="488"/>
                  </a:cubicBezTo>
                  <a:cubicBezTo>
                    <a:pt x="897" y="486"/>
                    <a:pt x="895" y="491"/>
                    <a:pt x="893" y="491"/>
                  </a:cubicBezTo>
                  <a:cubicBezTo>
                    <a:pt x="891" y="491"/>
                    <a:pt x="891" y="495"/>
                    <a:pt x="891" y="497"/>
                  </a:cubicBezTo>
                  <a:cubicBezTo>
                    <a:pt x="892" y="499"/>
                    <a:pt x="891" y="501"/>
                    <a:pt x="892" y="504"/>
                  </a:cubicBezTo>
                  <a:cubicBezTo>
                    <a:pt x="893" y="505"/>
                    <a:pt x="892" y="508"/>
                    <a:pt x="892" y="511"/>
                  </a:cubicBezTo>
                  <a:cubicBezTo>
                    <a:pt x="895" y="509"/>
                    <a:pt x="898" y="508"/>
                    <a:pt x="899" y="508"/>
                  </a:cubicBezTo>
                  <a:cubicBezTo>
                    <a:pt x="902" y="508"/>
                    <a:pt x="905" y="513"/>
                    <a:pt x="908" y="513"/>
                  </a:cubicBezTo>
                  <a:cubicBezTo>
                    <a:pt x="912" y="513"/>
                    <a:pt x="927" y="503"/>
                    <a:pt x="927" y="501"/>
                  </a:cubicBezTo>
                  <a:cubicBezTo>
                    <a:pt x="927" y="500"/>
                    <a:pt x="936" y="491"/>
                    <a:pt x="940" y="487"/>
                  </a:cubicBezTo>
                  <a:cubicBezTo>
                    <a:pt x="944" y="482"/>
                    <a:pt x="950" y="476"/>
                    <a:pt x="952" y="471"/>
                  </a:cubicBezTo>
                  <a:cubicBezTo>
                    <a:pt x="953" y="468"/>
                    <a:pt x="959" y="462"/>
                    <a:pt x="960" y="459"/>
                  </a:cubicBezTo>
                  <a:cubicBezTo>
                    <a:pt x="962" y="457"/>
                    <a:pt x="963" y="457"/>
                    <a:pt x="965" y="451"/>
                  </a:cubicBezTo>
                  <a:cubicBezTo>
                    <a:pt x="968" y="446"/>
                    <a:pt x="968" y="431"/>
                    <a:pt x="969" y="430"/>
                  </a:cubicBezTo>
                  <a:cubicBezTo>
                    <a:pt x="970" y="429"/>
                    <a:pt x="969" y="427"/>
                    <a:pt x="970" y="425"/>
                  </a:cubicBezTo>
                  <a:cubicBezTo>
                    <a:pt x="972" y="424"/>
                    <a:pt x="971" y="421"/>
                    <a:pt x="973" y="419"/>
                  </a:cubicBezTo>
                  <a:cubicBezTo>
                    <a:pt x="976" y="417"/>
                    <a:pt x="975" y="416"/>
                    <a:pt x="975" y="414"/>
                  </a:cubicBezTo>
                  <a:cubicBezTo>
                    <a:pt x="974" y="413"/>
                    <a:pt x="975" y="409"/>
                    <a:pt x="974" y="408"/>
                  </a:cubicBezTo>
                  <a:cubicBezTo>
                    <a:pt x="974" y="407"/>
                    <a:pt x="974" y="406"/>
                    <a:pt x="975" y="406"/>
                  </a:cubicBezTo>
                  <a:cubicBezTo>
                    <a:pt x="977" y="405"/>
                    <a:pt x="974" y="403"/>
                    <a:pt x="972" y="402"/>
                  </a:cubicBezTo>
                  <a:cubicBezTo>
                    <a:pt x="970" y="401"/>
                    <a:pt x="968" y="400"/>
                    <a:pt x="967" y="398"/>
                  </a:cubicBezTo>
                  <a:cubicBezTo>
                    <a:pt x="967" y="395"/>
                    <a:pt x="964" y="393"/>
                    <a:pt x="961" y="393"/>
                  </a:cubicBezTo>
                  <a:cubicBezTo>
                    <a:pt x="958" y="393"/>
                    <a:pt x="954" y="391"/>
                    <a:pt x="954" y="393"/>
                  </a:cubicBezTo>
                  <a:cubicBezTo>
                    <a:pt x="955" y="395"/>
                    <a:pt x="954" y="396"/>
                    <a:pt x="953" y="396"/>
                  </a:cubicBezTo>
                  <a:cubicBezTo>
                    <a:pt x="951" y="396"/>
                    <a:pt x="951" y="397"/>
                    <a:pt x="949" y="399"/>
                  </a:cubicBezTo>
                  <a:cubicBezTo>
                    <a:pt x="948" y="401"/>
                    <a:pt x="942" y="402"/>
                    <a:pt x="945" y="399"/>
                  </a:cubicBezTo>
                  <a:cubicBezTo>
                    <a:pt x="947" y="397"/>
                    <a:pt x="944" y="397"/>
                    <a:pt x="944" y="395"/>
                  </a:cubicBezTo>
                  <a:cubicBezTo>
                    <a:pt x="945" y="392"/>
                    <a:pt x="947" y="390"/>
                    <a:pt x="944" y="391"/>
                  </a:cubicBezTo>
                  <a:cubicBezTo>
                    <a:pt x="941" y="393"/>
                    <a:pt x="941" y="397"/>
                    <a:pt x="939" y="397"/>
                  </a:cubicBezTo>
                  <a:cubicBezTo>
                    <a:pt x="937" y="398"/>
                    <a:pt x="937" y="391"/>
                    <a:pt x="938" y="389"/>
                  </a:cubicBezTo>
                  <a:cubicBezTo>
                    <a:pt x="939" y="387"/>
                    <a:pt x="934" y="389"/>
                    <a:pt x="929" y="389"/>
                  </a:cubicBezTo>
                  <a:cubicBezTo>
                    <a:pt x="924" y="388"/>
                    <a:pt x="925" y="385"/>
                    <a:pt x="929" y="383"/>
                  </a:cubicBezTo>
                  <a:cubicBezTo>
                    <a:pt x="933" y="381"/>
                    <a:pt x="933" y="379"/>
                    <a:pt x="935" y="378"/>
                  </a:cubicBezTo>
                  <a:cubicBezTo>
                    <a:pt x="937" y="377"/>
                    <a:pt x="942" y="373"/>
                    <a:pt x="945" y="372"/>
                  </a:cubicBezTo>
                  <a:cubicBezTo>
                    <a:pt x="948" y="370"/>
                    <a:pt x="949" y="368"/>
                    <a:pt x="949" y="366"/>
                  </a:cubicBezTo>
                  <a:cubicBezTo>
                    <a:pt x="950" y="364"/>
                    <a:pt x="956" y="361"/>
                    <a:pt x="961" y="357"/>
                  </a:cubicBezTo>
                  <a:cubicBezTo>
                    <a:pt x="966" y="353"/>
                    <a:pt x="968" y="351"/>
                    <a:pt x="970" y="348"/>
                  </a:cubicBezTo>
                  <a:cubicBezTo>
                    <a:pt x="971" y="346"/>
                    <a:pt x="978" y="342"/>
                    <a:pt x="979" y="341"/>
                  </a:cubicBezTo>
                  <a:cubicBezTo>
                    <a:pt x="979" y="339"/>
                    <a:pt x="988" y="334"/>
                    <a:pt x="994" y="333"/>
                  </a:cubicBezTo>
                  <a:cubicBezTo>
                    <a:pt x="1000" y="332"/>
                    <a:pt x="1009" y="333"/>
                    <a:pt x="1011" y="335"/>
                  </a:cubicBezTo>
                  <a:cubicBezTo>
                    <a:pt x="1013" y="337"/>
                    <a:pt x="1014" y="336"/>
                    <a:pt x="1015" y="335"/>
                  </a:cubicBezTo>
                  <a:cubicBezTo>
                    <a:pt x="1016" y="334"/>
                    <a:pt x="1019" y="334"/>
                    <a:pt x="1023" y="335"/>
                  </a:cubicBezTo>
                  <a:cubicBezTo>
                    <a:pt x="1027" y="335"/>
                    <a:pt x="1028" y="333"/>
                    <a:pt x="1031" y="334"/>
                  </a:cubicBezTo>
                  <a:cubicBezTo>
                    <a:pt x="1033" y="334"/>
                    <a:pt x="1036" y="335"/>
                    <a:pt x="1037" y="332"/>
                  </a:cubicBezTo>
                  <a:cubicBezTo>
                    <a:pt x="1039" y="328"/>
                    <a:pt x="1047" y="329"/>
                    <a:pt x="1049" y="330"/>
                  </a:cubicBezTo>
                  <a:cubicBezTo>
                    <a:pt x="1050" y="332"/>
                    <a:pt x="1052" y="333"/>
                    <a:pt x="1055" y="332"/>
                  </a:cubicBezTo>
                  <a:cubicBezTo>
                    <a:pt x="1057" y="330"/>
                    <a:pt x="1057" y="334"/>
                    <a:pt x="1060" y="334"/>
                  </a:cubicBezTo>
                  <a:cubicBezTo>
                    <a:pt x="1063" y="335"/>
                    <a:pt x="1061" y="337"/>
                    <a:pt x="1059" y="337"/>
                  </a:cubicBezTo>
                  <a:cubicBezTo>
                    <a:pt x="1056" y="337"/>
                    <a:pt x="1053" y="338"/>
                    <a:pt x="1056" y="340"/>
                  </a:cubicBezTo>
                  <a:cubicBezTo>
                    <a:pt x="1059" y="341"/>
                    <a:pt x="1062" y="338"/>
                    <a:pt x="1064" y="338"/>
                  </a:cubicBezTo>
                  <a:cubicBezTo>
                    <a:pt x="1066" y="339"/>
                    <a:pt x="1070" y="339"/>
                    <a:pt x="1073" y="337"/>
                  </a:cubicBezTo>
                  <a:cubicBezTo>
                    <a:pt x="1076" y="335"/>
                    <a:pt x="1076" y="339"/>
                    <a:pt x="1078" y="337"/>
                  </a:cubicBezTo>
                  <a:cubicBezTo>
                    <a:pt x="1080" y="335"/>
                    <a:pt x="1085" y="335"/>
                    <a:pt x="1087" y="335"/>
                  </a:cubicBezTo>
                  <a:cubicBezTo>
                    <a:pt x="1089" y="335"/>
                    <a:pt x="1087" y="332"/>
                    <a:pt x="1083" y="332"/>
                  </a:cubicBezTo>
                  <a:cubicBezTo>
                    <a:pt x="1080" y="332"/>
                    <a:pt x="1080" y="330"/>
                    <a:pt x="1083" y="326"/>
                  </a:cubicBezTo>
                  <a:cubicBezTo>
                    <a:pt x="1086" y="321"/>
                    <a:pt x="1091" y="318"/>
                    <a:pt x="1095" y="315"/>
                  </a:cubicBezTo>
                  <a:cubicBezTo>
                    <a:pt x="1098" y="312"/>
                    <a:pt x="1101" y="314"/>
                    <a:pt x="1101" y="312"/>
                  </a:cubicBezTo>
                  <a:cubicBezTo>
                    <a:pt x="1101" y="310"/>
                    <a:pt x="1102" y="304"/>
                    <a:pt x="1105" y="304"/>
                  </a:cubicBezTo>
                  <a:cubicBezTo>
                    <a:pt x="1107" y="304"/>
                    <a:pt x="1114" y="305"/>
                    <a:pt x="1118" y="303"/>
                  </a:cubicBezTo>
                  <a:cubicBezTo>
                    <a:pt x="1122" y="301"/>
                    <a:pt x="1122" y="305"/>
                    <a:pt x="1123" y="305"/>
                  </a:cubicBezTo>
                  <a:cubicBezTo>
                    <a:pt x="1125" y="306"/>
                    <a:pt x="1127" y="302"/>
                    <a:pt x="1129" y="303"/>
                  </a:cubicBezTo>
                  <a:cubicBezTo>
                    <a:pt x="1131" y="304"/>
                    <a:pt x="1126" y="307"/>
                    <a:pt x="1125" y="311"/>
                  </a:cubicBezTo>
                  <a:cubicBezTo>
                    <a:pt x="1124" y="314"/>
                    <a:pt x="1128" y="313"/>
                    <a:pt x="1130" y="314"/>
                  </a:cubicBezTo>
                  <a:cubicBezTo>
                    <a:pt x="1132" y="315"/>
                    <a:pt x="1127" y="316"/>
                    <a:pt x="1128" y="317"/>
                  </a:cubicBezTo>
                  <a:cubicBezTo>
                    <a:pt x="1128" y="318"/>
                    <a:pt x="1132" y="318"/>
                    <a:pt x="1137" y="313"/>
                  </a:cubicBezTo>
                  <a:cubicBezTo>
                    <a:pt x="1143" y="308"/>
                    <a:pt x="1147" y="306"/>
                    <a:pt x="1151" y="306"/>
                  </a:cubicBezTo>
                  <a:cubicBezTo>
                    <a:pt x="1154" y="307"/>
                    <a:pt x="1152" y="303"/>
                    <a:pt x="1152" y="299"/>
                  </a:cubicBezTo>
                  <a:cubicBezTo>
                    <a:pt x="1153" y="294"/>
                    <a:pt x="1163" y="292"/>
                    <a:pt x="1166" y="294"/>
                  </a:cubicBezTo>
                  <a:cubicBezTo>
                    <a:pt x="1170" y="295"/>
                    <a:pt x="1169" y="296"/>
                    <a:pt x="1166" y="296"/>
                  </a:cubicBezTo>
                  <a:cubicBezTo>
                    <a:pt x="1163" y="295"/>
                    <a:pt x="1160" y="298"/>
                    <a:pt x="1160" y="302"/>
                  </a:cubicBezTo>
                  <a:cubicBezTo>
                    <a:pt x="1160" y="306"/>
                    <a:pt x="1157" y="307"/>
                    <a:pt x="1159" y="309"/>
                  </a:cubicBezTo>
                  <a:cubicBezTo>
                    <a:pt x="1160" y="310"/>
                    <a:pt x="1156" y="311"/>
                    <a:pt x="1156" y="312"/>
                  </a:cubicBezTo>
                  <a:cubicBezTo>
                    <a:pt x="1156" y="314"/>
                    <a:pt x="1156" y="315"/>
                    <a:pt x="1154" y="316"/>
                  </a:cubicBezTo>
                  <a:cubicBezTo>
                    <a:pt x="1152" y="317"/>
                    <a:pt x="1144" y="317"/>
                    <a:pt x="1143" y="320"/>
                  </a:cubicBezTo>
                  <a:cubicBezTo>
                    <a:pt x="1143" y="324"/>
                    <a:pt x="1139" y="324"/>
                    <a:pt x="1137" y="328"/>
                  </a:cubicBezTo>
                  <a:cubicBezTo>
                    <a:pt x="1135" y="332"/>
                    <a:pt x="1127" y="334"/>
                    <a:pt x="1122" y="341"/>
                  </a:cubicBezTo>
                  <a:cubicBezTo>
                    <a:pt x="1117" y="349"/>
                    <a:pt x="1109" y="349"/>
                    <a:pt x="1109" y="350"/>
                  </a:cubicBezTo>
                  <a:cubicBezTo>
                    <a:pt x="1109" y="352"/>
                    <a:pt x="1103" y="352"/>
                    <a:pt x="1101" y="352"/>
                  </a:cubicBezTo>
                  <a:cubicBezTo>
                    <a:pt x="1099" y="352"/>
                    <a:pt x="1103" y="357"/>
                    <a:pt x="1099" y="362"/>
                  </a:cubicBezTo>
                  <a:cubicBezTo>
                    <a:pt x="1094" y="367"/>
                    <a:pt x="1091" y="373"/>
                    <a:pt x="1091" y="380"/>
                  </a:cubicBezTo>
                  <a:cubicBezTo>
                    <a:pt x="1091" y="387"/>
                    <a:pt x="1094" y="406"/>
                    <a:pt x="1096" y="410"/>
                  </a:cubicBezTo>
                  <a:cubicBezTo>
                    <a:pt x="1098" y="413"/>
                    <a:pt x="1096" y="422"/>
                    <a:pt x="1098" y="424"/>
                  </a:cubicBezTo>
                  <a:cubicBezTo>
                    <a:pt x="1100" y="425"/>
                    <a:pt x="1099" y="428"/>
                    <a:pt x="1100" y="429"/>
                  </a:cubicBezTo>
                  <a:cubicBezTo>
                    <a:pt x="1101" y="430"/>
                    <a:pt x="1106" y="425"/>
                    <a:pt x="1109" y="422"/>
                  </a:cubicBezTo>
                  <a:cubicBezTo>
                    <a:pt x="1112" y="420"/>
                    <a:pt x="1111" y="419"/>
                    <a:pt x="1113" y="418"/>
                  </a:cubicBezTo>
                  <a:cubicBezTo>
                    <a:pt x="1115" y="416"/>
                    <a:pt x="1114" y="411"/>
                    <a:pt x="1114" y="409"/>
                  </a:cubicBezTo>
                  <a:cubicBezTo>
                    <a:pt x="1115" y="408"/>
                    <a:pt x="1119" y="407"/>
                    <a:pt x="1120" y="406"/>
                  </a:cubicBezTo>
                  <a:cubicBezTo>
                    <a:pt x="1121" y="404"/>
                    <a:pt x="1124" y="405"/>
                    <a:pt x="1126" y="404"/>
                  </a:cubicBezTo>
                  <a:cubicBezTo>
                    <a:pt x="1128" y="404"/>
                    <a:pt x="1126" y="400"/>
                    <a:pt x="1125" y="398"/>
                  </a:cubicBezTo>
                  <a:cubicBezTo>
                    <a:pt x="1125" y="395"/>
                    <a:pt x="1130" y="392"/>
                    <a:pt x="1133" y="390"/>
                  </a:cubicBezTo>
                  <a:cubicBezTo>
                    <a:pt x="1136" y="388"/>
                    <a:pt x="1139" y="392"/>
                    <a:pt x="1143" y="389"/>
                  </a:cubicBezTo>
                  <a:cubicBezTo>
                    <a:pt x="1146" y="386"/>
                    <a:pt x="1142" y="382"/>
                    <a:pt x="1141" y="381"/>
                  </a:cubicBezTo>
                  <a:cubicBezTo>
                    <a:pt x="1140" y="379"/>
                    <a:pt x="1144" y="372"/>
                    <a:pt x="1147" y="371"/>
                  </a:cubicBezTo>
                  <a:cubicBezTo>
                    <a:pt x="1149" y="370"/>
                    <a:pt x="1151" y="373"/>
                    <a:pt x="1153" y="371"/>
                  </a:cubicBezTo>
                  <a:cubicBezTo>
                    <a:pt x="1155" y="368"/>
                    <a:pt x="1151" y="365"/>
                    <a:pt x="1149" y="365"/>
                  </a:cubicBezTo>
                  <a:cubicBezTo>
                    <a:pt x="1148" y="365"/>
                    <a:pt x="1147" y="359"/>
                    <a:pt x="1151" y="356"/>
                  </a:cubicBezTo>
                  <a:cubicBezTo>
                    <a:pt x="1155" y="353"/>
                    <a:pt x="1153" y="353"/>
                    <a:pt x="1151" y="352"/>
                  </a:cubicBezTo>
                  <a:cubicBezTo>
                    <a:pt x="1148" y="351"/>
                    <a:pt x="1148" y="352"/>
                    <a:pt x="1146" y="352"/>
                  </a:cubicBezTo>
                  <a:cubicBezTo>
                    <a:pt x="1144" y="352"/>
                    <a:pt x="1141" y="348"/>
                    <a:pt x="1145" y="344"/>
                  </a:cubicBezTo>
                  <a:cubicBezTo>
                    <a:pt x="1148" y="340"/>
                    <a:pt x="1151" y="340"/>
                    <a:pt x="1151" y="337"/>
                  </a:cubicBezTo>
                  <a:cubicBezTo>
                    <a:pt x="1152" y="333"/>
                    <a:pt x="1156" y="328"/>
                    <a:pt x="1157" y="327"/>
                  </a:cubicBezTo>
                  <a:cubicBezTo>
                    <a:pt x="1158" y="325"/>
                    <a:pt x="1163" y="327"/>
                    <a:pt x="1164" y="326"/>
                  </a:cubicBezTo>
                  <a:cubicBezTo>
                    <a:pt x="1166" y="326"/>
                    <a:pt x="1166" y="330"/>
                    <a:pt x="1168" y="328"/>
                  </a:cubicBezTo>
                  <a:cubicBezTo>
                    <a:pt x="1170" y="326"/>
                    <a:pt x="1173" y="320"/>
                    <a:pt x="1176" y="320"/>
                  </a:cubicBezTo>
                  <a:cubicBezTo>
                    <a:pt x="1178" y="320"/>
                    <a:pt x="1177" y="324"/>
                    <a:pt x="1177" y="327"/>
                  </a:cubicBezTo>
                  <a:cubicBezTo>
                    <a:pt x="1178" y="330"/>
                    <a:pt x="1180" y="326"/>
                    <a:pt x="1185" y="323"/>
                  </a:cubicBezTo>
                  <a:cubicBezTo>
                    <a:pt x="1190" y="319"/>
                    <a:pt x="1201" y="320"/>
                    <a:pt x="1205" y="321"/>
                  </a:cubicBezTo>
                  <a:cubicBezTo>
                    <a:pt x="1208" y="323"/>
                    <a:pt x="1209" y="327"/>
                    <a:pt x="1211" y="326"/>
                  </a:cubicBezTo>
                  <a:cubicBezTo>
                    <a:pt x="1214" y="326"/>
                    <a:pt x="1211" y="322"/>
                    <a:pt x="1214" y="322"/>
                  </a:cubicBezTo>
                  <a:cubicBezTo>
                    <a:pt x="1217" y="321"/>
                    <a:pt x="1222" y="318"/>
                    <a:pt x="1226" y="315"/>
                  </a:cubicBezTo>
                  <a:cubicBezTo>
                    <a:pt x="1230" y="312"/>
                    <a:pt x="1229" y="314"/>
                    <a:pt x="1231" y="312"/>
                  </a:cubicBezTo>
                  <a:cubicBezTo>
                    <a:pt x="1233" y="309"/>
                    <a:pt x="1235" y="310"/>
                    <a:pt x="1235" y="309"/>
                  </a:cubicBezTo>
                  <a:cubicBezTo>
                    <a:pt x="1236" y="307"/>
                    <a:pt x="1241" y="304"/>
                    <a:pt x="1249" y="303"/>
                  </a:cubicBezTo>
                  <a:cubicBezTo>
                    <a:pt x="1256" y="301"/>
                    <a:pt x="1266" y="296"/>
                    <a:pt x="1265" y="294"/>
                  </a:cubicBezTo>
                  <a:cubicBezTo>
                    <a:pt x="1265" y="293"/>
                    <a:pt x="1268" y="292"/>
                    <a:pt x="1269" y="294"/>
                  </a:cubicBezTo>
                  <a:cubicBezTo>
                    <a:pt x="1269" y="295"/>
                    <a:pt x="1272" y="295"/>
                    <a:pt x="1276" y="296"/>
                  </a:cubicBezTo>
                  <a:cubicBezTo>
                    <a:pt x="1280" y="296"/>
                    <a:pt x="1282" y="298"/>
                    <a:pt x="1285" y="295"/>
                  </a:cubicBezTo>
                  <a:cubicBezTo>
                    <a:pt x="1288" y="292"/>
                    <a:pt x="1284" y="291"/>
                    <a:pt x="1284" y="288"/>
                  </a:cubicBezTo>
                  <a:cubicBezTo>
                    <a:pt x="1285" y="286"/>
                    <a:pt x="1279" y="283"/>
                    <a:pt x="1280" y="281"/>
                  </a:cubicBezTo>
                  <a:cubicBezTo>
                    <a:pt x="1280" y="278"/>
                    <a:pt x="1276" y="272"/>
                    <a:pt x="1274" y="273"/>
                  </a:cubicBezTo>
                  <a:cubicBezTo>
                    <a:pt x="1273" y="274"/>
                    <a:pt x="1270" y="272"/>
                    <a:pt x="1270" y="270"/>
                  </a:cubicBezTo>
                  <a:cubicBezTo>
                    <a:pt x="1270" y="268"/>
                    <a:pt x="1269" y="266"/>
                    <a:pt x="1267" y="267"/>
                  </a:cubicBezTo>
                  <a:cubicBezTo>
                    <a:pt x="1265" y="269"/>
                    <a:pt x="1261" y="268"/>
                    <a:pt x="1260" y="266"/>
                  </a:cubicBezTo>
                  <a:cubicBezTo>
                    <a:pt x="1260" y="264"/>
                    <a:pt x="1265" y="262"/>
                    <a:pt x="1268" y="264"/>
                  </a:cubicBezTo>
                  <a:cubicBezTo>
                    <a:pt x="1272" y="265"/>
                    <a:pt x="1271" y="267"/>
                    <a:pt x="1273" y="268"/>
                  </a:cubicBezTo>
                  <a:cubicBezTo>
                    <a:pt x="1274" y="269"/>
                    <a:pt x="1279" y="268"/>
                    <a:pt x="1282" y="267"/>
                  </a:cubicBezTo>
                  <a:cubicBezTo>
                    <a:pt x="1284" y="266"/>
                    <a:pt x="1291" y="264"/>
                    <a:pt x="1292" y="262"/>
                  </a:cubicBezTo>
                  <a:cubicBezTo>
                    <a:pt x="1294" y="259"/>
                    <a:pt x="1292" y="259"/>
                    <a:pt x="1295" y="257"/>
                  </a:cubicBezTo>
                  <a:cubicBezTo>
                    <a:pt x="1297" y="256"/>
                    <a:pt x="1295" y="254"/>
                    <a:pt x="1293" y="253"/>
                  </a:cubicBezTo>
                  <a:cubicBezTo>
                    <a:pt x="1291" y="252"/>
                    <a:pt x="1292" y="249"/>
                    <a:pt x="1294" y="249"/>
                  </a:cubicBezTo>
                  <a:cubicBezTo>
                    <a:pt x="1296" y="249"/>
                    <a:pt x="1295" y="246"/>
                    <a:pt x="1297" y="246"/>
                  </a:cubicBezTo>
                  <a:cubicBezTo>
                    <a:pt x="1298" y="246"/>
                    <a:pt x="1298" y="247"/>
                    <a:pt x="1301" y="246"/>
                  </a:cubicBezTo>
                  <a:cubicBezTo>
                    <a:pt x="1304" y="245"/>
                    <a:pt x="1301" y="248"/>
                    <a:pt x="1300" y="250"/>
                  </a:cubicBezTo>
                  <a:cubicBezTo>
                    <a:pt x="1299" y="252"/>
                    <a:pt x="1302" y="254"/>
                    <a:pt x="1303" y="256"/>
                  </a:cubicBezTo>
                  <a:cubicBezTo>
                    <a:pt x="1303" y="257"/>
                    <a:pt x="1308" y="257"/>
                    <a:pt x="1311" y="256"/>
                  </a:cubicBezTo>
                  <a:cubicBezTo>
                    <a:pt x="1314" y="254"/>
                    <a:pt x="1323" y="258"/>
                    <a:pt x="1324" y="260"/>
                  </a:cubicBezTo>
                  <a:cubicBezTo>
                    <a:pt x="1324" y="262"/>
                    <a:pt x="1326" y="265"/>
                    <a:pt x="1329" y="267"/>
                  </a:cubicBezTo>
                  <a:cubicBezTo>
                    <a:pt x="1333" y="269"/>
                    <a:pt x="1337" y="268"/>
                    <a:pt x="1337" y="270"/>
                  </a:cubicBezTo>
                  <a:cubicBezTo>
                    <a:pt x="1338" y="272"/>
                    <a:pt x="1340" y="272"/>
                    <a:pt x="1342" y="272"/>
                  </a:cubicBezTo>
                  <a:cubicBezTo>
                    <a:pt x="1344" y="272"/>
                    <a:pt x="1345" y="274"/>
                    <a:pt x="1347" y="272"/>
                  </a:cubicBezTo>
                  <a:cubicBezTo>
                    <a:pt x="1348" y="271"/>
                    <a:pt x="1349" y="273"/>
                    <a:pt x="1351" y="272"/>
                  </a:cubicBezTo>
                  <a:cubicBezTo>
                    <a:pt x="1353" y="270"/>
                    <a:pt x="1347" y="269"/>
                    <a:pt x="1347" y="267"/>
                  </a:cubicBezTo>
                  <a:cubicBezTo>
                    <a:pt x="1348" y="266"/>
                    <a:pt x="1350" y="268"/>
                    <a:pt x="1351" y="268"/>
                  </a:cubicBezTo>
                  <a:cubicBezTo>
                    <a:pt x="1353" y="268"/>
                    <a:pt x="1351" y="264"/>
                    <a:pt x="1352" y="264"/>
                  </a:cubicBezTo>
                  <a:cubicBezTo>
                    <a:pt x="1353" y="264"/>
                    <a:pt x="1352" y="257"/>
                    <a:pt x="1351" y="256"/>
                  </a:cubicBezTo>
                  <a:cubicBezTo>
                    <a:pt x="1350" y="256"/>
                    <a:pt x="1351" y="253"/>
                    <a:pt x="1353" y="255"/>
                  </a:cubicBezTo>
                  <a:cubicBezTo>
                    <a:pt x="1356" y="257"/>
                    <a:pt x="1360" y="257"/>
                    <a:pt x="1363" y="257"/>
                  </a:cubicBezTo>
                  <a:cubicBezTo>
                    <a:pt x="1365" y="257"/>
                    <a:pt x="1363" y="255"/>
                    <a:pt x="1361" y="255"/>
                  </a:cubicBezTo>
                  <a:cubicBezTo>
                    <a:pt x="1359" y="255"/>
                    <a:pt x="1361" y="253"/>
                    <a:pt x="1362" y="254"/>
                  </a:cubicBezTo>
                  <a:cubicBezTo>
                    <a:pt x="1364" y="255"/>
                    <a:pt x="1367" y="256"/>
                    <a:pt x="1367" y="255"/>
                  </a:cubicBezTo>
                  <a:cubicBezTo>
                    <a:pt x="1367" y="253"/>
                    <a:pt x="1368" y="250"/>
                    <a:pt x="1371" y="250"/>
                  </a:cubicBezTo>
                  <a:cubicBezTo>
                    <a:pt x="1373" y="250"/>
                    <a:pt x="1374" y="249"/>
                    <a:pt x="1372" y="248"/>
                  </a:cubicBezTo>
                  <a:close/>
                  <a:moveTo>
                    <a:pt x="709" y="404"/>
                  </a:moveTo>
                  <a:cubicBezTo>
                    <a:pt x="702" y="410"/>
                    <a:pt x="688" y="412"/>
                    <a:pt x="688" y="417"/>
                  </a:cubicBezTo>
                  <a:cubicBezTo>
                    <a:pt x="688" y="422"/>
                    <a:pt x="672" y="424"/>
                    <a:pt x="671" y="422"/>
                  </a:cubicBezTo>
                  <a:cubicBezTo>
                    <a:pt x="669" y="420"/>
                    <a:pt x="683" y="419"/>
                    <a:pt x="686" y="412"/>
                  </a:cubicBezTo>
                  <a:cubicBezTo>
                    <a:pt x="689" y="405"/>
                    <a:pt x="701" y="401"/>
                    <a:pt x="707" y="392"/>
                  </a:cubicBezTo>
                  <a:cubicBezTo>
                    <a:pt x="712" y="385"/>
                    <a:pt x="715" y="375"/>
                    <a:pt x="718" y="376"/>
                  </a:cubicBezTo>
                  <a:cubicBezTo>
                    <a:pt x="720" y="376"/>
                    <a:pt x="716" y="398"/>
                    <a:pt x="709" y="404"/>
                  </a:cubicBezTo>
                  <a:close/>
                  <a:moveTo>
                    <a:pt x="739" y="125"/>
                  </a:moveTo>
                  <a:cubicBezTo>
                    <a:pt x="738" y="127"/>
                    <a:pt x="733" y="127"/>
                    <a:pt x="734" y="129"/>
                  </a:cubicBezTo>
                  <a:cubicBezTo>
                    <a:pt x="737" y="132"/>
                    <a:pt x="749" y="130"/>
                    <a:pt x="749" y="126"/>
                  </a:cubicBezTo>
                  <a:cubicBezTo>
                    <a:pt x="749" y="122"/>
                    <a:pt x="740" y="123"/>
                    <a:pt x="739" y="125"/>
                  </a:cubicBezTo>
                  <a:close/>
                  <a:moveTo>
                    <a:pt x="306" y="7"/>
                  </a:moveTo>
                  <a:cubicBezTo>
                    <a:pt x="312" y="7"/>
                    <a:pt x="310" y="4"/>
                    <a:pt x="314" y="4"/>
                  </a:cubicBezTo>
                  <a:cubicBezTo>
                    <a:pt x="318" y="5"/>
                    <a:pt x="323" y="4"/>
                    <a:pt x="321" y="2"/>
                  </a:cubicBezTo>
                  <a:cubicBezTo>
                    <a:pt x="319" y="0"/>
                    <a:pt x="305" y="1"/>
                    <a:pt x="306" y="3"/>
                  </a:cubicBezTo>
                  <a:cubicBezTo>
                    <a:pt x="308" y="4"/>
                    <a:pt x="295" y="4"/>
                    <a:pt x="296" y="4"/>
                  </a:cubicBezTo>
                  <a:cubicBezTo>
                    <a:pt x="296" y="6"/>
                    <a:pt x="300" y="7"/>
                    <a:pt x="306" y="7"/>
                  </a:cubicBezTo>
                  <a:close/>
                  <a:moveTo>
                    <a:pt x="277" y="23"/>
                  </a:moveTo>
                  <a:cubicBezTo>
                    <a:pt x="277" y="19"/>
                    <a:pt x="264" y="24"/>
                    <a:pt x="267" y="24"/>
                  </a:cubicBezTo>
                  <a:cubicBezTo>
                    <a:pt x="269" y="25"/>
                    <a:pt x="277" y="27"/>
                    <a:pt x="277" y="23"/>
                  </a:cubicBezTo>
                  <a:close/>
                  <a:moveTo>
                    <a:pt x="307" y="20"/>
                  </a:moveTo>
                  <a:cubicBezTo>
                    <a:pt x="308" y="22"/>
                    <a:pt x="306" y="22"/>
                    <a:pt x="301" y="22"/>
                  </a:cubicBezTo>
                  <a:cubicBezTo>
                    <a:pt x="296" y="22"/>
                    <a:pt x="294" y="25"/>
                    <a:pt x="296" y="27"/>
                  </a:cubicBezTo>
                  <a:cubicBezTo>
                    <a:pt x="299" y="29"/>
                    <a:pt x="312" y="28"/>
                    <a:pt x="314" y="26"/>
                  </a:cubicBezTo>
                  <a:cubicBezTo>
                    <a:pt x="316" y="23"/>
                    <a:pt x="322" y="25"/>
                    <a:pt x="323" y="22"/>
                  </a:cubicBezTo>
                  <a:cubicBezTo>
                    <a:pt x="324" y="19"/>
                    <a:pt x="306" y="18"/>
                    <a:pt x="307" y="20"/>
                  </a:cubicBezTo>
                  <a:close/>
                  <a:moveTo>
                    <a:pt x="348" y="16"/>
                  </a:moveTo>
                  <a:cubicBezTo>
                    <a:pt x="350" y="13"/>
                    <a:pt x="345" y="13"/>
                    <a:pt x="344" y="11"/>
                  </a:cubicBezTo>
                  <a:cubicBezTo>
                    <a:pt x="344" y="9"/>
                    <a:pt x="330" y="9"/>
                    <a:pt x="331" y="11"/>
                  </a:cubicBezTo>
                  <a:cubicBezTo>
                    <a:pt x="332" y="13"/>
                    <a:pt x="322" y="16"/>
                    <a:pt x="325" y="18"/>
                  </a:cubicBezTo>
                  <a:cubicBezTo>
                    <a:pt x="331" y="23"/>
                    <a:pt x="346" y="18"/>
                    <a:pt x="348" y="16"/>
                  </a:cubicBezTo>
                  <a:close/>
                  <a:moveTo>
                    <a:pt x="310" y="12"/>
                  </a:moveTo>
                  <a:cubicBezTo>
                    <a:pt x="311" y="7"/>
                    <a:pt x="302" y="11"/>
                    <a:pt x="296" y="8"/>
                  </a:cubicBezTo>
                  <a:cubicBezTo>
                    <a:pt x="290" y="6"/>
                    <a:pt x="286" y="6"/>
                    <a:pt x="291" y="9"/>
                  </a:cubicBezTo>
                  <a:cubicBezTo>
                    <a:pt x="292" y="11"/>
                    <a:pt x="280" y="12"/>
                    <a:pt x="282" y="14"/>
                  </a:cubicBezTo>
                  <a:cubicBezTo>
                    <a:pt x="286" y="19"/>
                    <a:pt x="309" y="17"/>
                    <a:pt x="310" y="12"/>
                  </a:cubicBezTo>
                  <a:close/>
                  <a:moveTo>
                    <a:pt x="275" y="144"/>
                  </a:moveTo>
                  <a:cubicBezTo>
                    <a:pt x="275" y="146"/>
                    <a:pt x="273" y="148"/>
                    <a:pt x="269" y="148"/>
                  </a:cubicBezTo>
                  <a:cubicBezTo>
                    <a:pt x="264" y="148"/>
                    <a:pt x="271" y="151"/>
                    <a:pt x="272" y="153"/>
                  </a:cubicBezTo>
                  <a:cubicBezTo>
                    <a:pt x="272" y="156"/>
                    <a:pt x="267" y="154"/>
                    <a:pt x="267" y="158"/>
                  </a:cubicBezTo>
                  <a:cubicBezTo>
                    <a:pt x="267" y="162"/>
                    <a:pt x="258" y="158"/>
                    <a:pt x="257" y="163"/>
                  </a:cubicBezTo>
                  <a:cubicBezTo>
                    <a:pt x="256" y="169"/>
                    <a:pt x="261" y="168"/>
                    <a:pt x="265" y="168"/>
                  </a:cubicBezTo>
                  <a:cubicBezTo>
                    <a:pt x="269" y="168"/>
                    <a:pt x="263" y="172"/>
                    <a:pt x="266" y="174"/>
                  </a:cubicBezTo>
                  <a:cubicBezTo>
                    <a:pt x="269" y="176"/>
                    <a:pt x="271" y="175"/>
                    <a:pt x="269" y="171"/>
                  </a:cubicBezTo>
                  <a:cubicBezTo>
                    <a:pt x="267" y="167"/>
                    <a:pt x="279" y="173"/>
                    <a:pt x="276" y="176"/>
                  </a:cubicBezTo>
                  <a:cubicBezTo>
                    <a:pt x="272" y="179"/>
                    <a:pt x="281" y="181"/>
                    <a:pt x="286" y="182"/>
                  </a:cubicBezTo>
                  <a:cubicBezTo>
                    <a:pt x="291" y="182"/>
                    <a:pt x="307" y="185"/>
                    <a:pt x="307" y="182"/>
                  </a:cubicBezTo>
                  <a:cubicBezTo>
                    <a:pt x="307" y="179"/>
                    <a:pt x="301" y="177"/>
                    <a:pt x="296" y="172"/>
                  </a:cubicBezTo>
                  <a:cubicBezTo>
                    <a:pt x="291" y="167"/>
                    <a:pt x="287" y="158"/>
                    <a:pt x="293" y="155"/>
                  </a:cubicBezTo>
                  <a:cubicBezTo>
                    <a:pt x="299" y="151"/>
                    <a:pt x="294" y="149"/>
                    <a:pt x="300" y="145"/>
                  </a:cubicBezTo>
                  <a:cubicBezTo>
                    <a:pt x="305" y="141"/>
                    <a:pt x="302" y="137"/>
                    <a:pt x="307" y="137"/>
                  </a:cubicBezTo>
                  <a:cubicBezTo>
                    <a:pt x="311" y="136"/>
                    <a:pt x="306" y="132"/>
                    <a:pt x="311" y="131"/>
                  </a:cubicBezTo>
                  <a:cubicBezTo>
                    <a:pt x="316" y="131"/>
                    <a:pt x="317" y="125"/>
                    <a:pt x="316" y="124"/>
                  </a:cubicBezTo>
                  <a:cubicBezTo>
                    <a:pt x="315" y="122"/>
                    <a:pt x="321" y="124"/>
                    <a:pt x="324" y="121"/>
                  </a:cubicBezTo>
                  <a:cubicBezTo>
                    <a:pt x="326" y="118"/>
                    <a:pt x="332" y="120"/>
                    <a:pt x="334" y="116"/>
                  </a:cubicBezTo>
                  <a:cubicBezTo>
                    <a:pt x="336" y="112"/>
                    <a:pt x="364" y="103"/>
                    <a:pt x="379" y="99"/>
                  </a:cubicBezTo>
                  <a:cubicBezTo>
                    <a:pt x="394" y="96"/>
                    <a:pt x="405" y="89"/>
                    <a:pt x="400" y="85"/>
                  </a:cubicBezTo>
                  <a:cubicBezTo>
                    <a:pt x="394" y="81"/>
                    <a:pt x="379" y="86"/>
                    <a:pt x="375" y="90"/>
                  </a:cubicBezTo>
                  <a:cubicBezTo>
                    <a:pt x="371" y="93"/>
                    <a:pt x="366" y="91"/>
                    <a:pt x="362" y="93"/>
                  </a:cubicBezTo>
                  <a:cubicBezTo>
                    <a:pt x="358" y="95"/>
                    <a:pt x="350" y="97"/>
                    <a:pt x="346" y="94"/>
                  </a:cubicBezTo>
                  <a:cubicBezTo>
                    <a:pt x="342" y="91"/>
                    <a:pt x="337" y="97"/>
                    <a:pt x="334" y="97"/>
                  </a:cubicBezTo>
                  <a:cubicBezTo>
                    <a:pt x="331" y="97"/>
                    <a:pt x="327" y="100"/>
                    <a:pt x="324" y="100"/>
                  </a:cubicBezTo>
                  <a:cubicBezTo>
                    <a:pt x="321" y="100"/>
                    <a:pt x="314" y="102"/>
                    <a:pt x="314" y="104"/>
                  </a:cubicBezTo>
                  <a:cubicBezTo>
                    <a:pt x="313" y="106"/>
                    <a:pt x="307" y="106"/>
                    <a:pt x="307" y="108"/>
                  </a:cubicBezTo>
                  <a:cubicBezTo>
                    <a:pt x="307" y="111"/>
                    <a:pt x="303" y="113"/>
                    <a:pt x="301" y="111"/>
                  </a:cubicBezTo>
                  <a:cubicBezTo>
                    <a:pt x="298" y="108"/>
                    <a:pt x="295" y="113"/>
                    <a:pt x="299" y="116"/>
                  </a:cubicBezTo>
                  <a:cubicBezTo>
                    <a:pt x="302" y="119"/>
                    <a:pt x="292" y="119"/>
                    <a:pt x="294" y="121"/>
                  </a:cubicBezTo>
                  <a:cubicBezTo>
                    <a:pt x="296" y="123"/>
                    <a:pt x="291" y="124"/>
                    <a:pt x="292" y="126"/>
                  </a:cubicBezTo>
                  <a:cubicBezTo>
                    <a:pt x="293" y="129"/>
                    <a:pt x="288" y="129"/>
                    <a:pt x="285" y="130"/>
                  </a:cubicBezTo>
                  <a:cubicBezTo>
                    <a:pt x="281" y="131"/>
                    <a:pt x="279" y="135"/>
                    <a:pt x="284" y="136"/>
                  </a:cubicBezTo>
                  <a:cubicBezTo>
                    <a:pt x="288" y="136"/>
                    <a:pt x="281" y="137"/>
                    <a:pt x="282" y="140"/>
                  </a:cubicBezTo>
                  <a:cubicBezTo>
                    <a:pt x="282" y="144"/>
                    <a:pt x="274" y="141"/>
                    <a:pt x="275" y="144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4" name="Freeform 351"/>
            <p:cNvSpPr>
              <a:spLocks/>
            </p:cNvSpPr>
            <p:nvPr/>
          </p:nvSpPr>
          <p:spPr bwMode="auto">
            <a:xfrm>
              <a:off x="3689078" y="3366624"/>
              <a:ext cx="228600" cy="212179"/>
            </a:xfrm>
            <a:custGeom>
              <a:avLst/>
              <a:gdLst>
                <a:gd name="T0" fmla="*/ 50 w 61"/>
                <a:gd name="T1" fmla="*/ 34 h 42"/>
                <a:gd name="T2" fmla="*/ 53 w 61"/>
                <a:gd name="T3" fmla="*/ 36 h 42"/>
                <a:gd name="T4" fmla="*/ 59 w 61"/>
                <a:gd name="T5" fmla="*/ 38 h 42"/>
                <a:gd name="T6" fmla="*/ 61 w 61"/>
                <a:gd name="T7" fmla="*/ 37 h 42"/>
                <a:gd name="T8" fmla="*/ 60 w 61"/>
                <a:gd name="T9" fmla="*/ 26 h 42"/>
                <a:gd name="T10" fmla="*/ 52 w 61"/>
                <a:gd name="T11" fmla="*/ 21 h 42"/>
                <a:gd name="T12" fmla="*/ 51 w 61"/>
                <a:gd name="T13" fmla="*/ 14 h 42"/>
                <a:gd name="T14" fmla="*/ 40 w 61"/>
                <a:gd name="T15" fmla="*/ 15 h 42"/>
                <a:gd name="T16" fmla="*/ 33 w 61"/>
                <a:gd name="T17" fmla="*/ 14 h 42"/>
                <a:gd name="T18" fmla="*/ 26 w 61"/>
                <a:gd name="T19" fmla="*/ 13 h 42"/>
                <a:gd name="T20" fmla="*/ 15 w 61"/>
                <a:gd name="T21" fmla="*/ 13 h 42"/>
                <a:gd name="T22" fmla="*/ 20 w 61"/>
                <a:gd name="T23" fmla="*/ 8 h 42"/>
                <a:gd name="T24" fmla="*/ 23 w 61"/>
                <a:gd name="T25" fmla="*/ 8 h 42"/>
                <a:gd name="T26" fmla="*/ 26 w 61"/>
                <a:gd name="T27" fmla="*/ 1 h 42"/>
                <a:gd name="T28" fmla="*/ 20 w 61"/>
                <a:gd name="T29" fmla="*/ 2 h 42"/>
                <a:gd name="T30" fmla="*/ 14 w 61"/>
                <a:gd name="T31" fmla="*/ 4 h 42"/>
                <a:gd name="T32" fmla="*/ 10 w 61"/>
                <a:gd name="T33" fmla="*/ 8 h 42"/>
                <a:gd name="T34" fmla="*/ 8 w 61"/>
                <a:gd name="T35" fmla="*/ 13 h 42"/>
                <a:gd name="T36" fmla="*/ 0 w 61"/>
                <a:gd name="T37" fmla="*/ 15 h 42"/>
                <a:gd name="T38" fmla="*/ 5 w 61"/>
                <a:gd name="T39" fmla="*/ 22 h 42"/>
                <a:gd name="T40" fmla="*/ 6 w 61"/>
                <a:gd name="T41" fmla="*/ 29 h 42"/>
                <a:gd name="T42" fmla="*/ 3 w 61"/>
                <a:gd name="T43" fmla="*/ 37 h 42"/>
                <a:gd name="T44" fmla="*/ 6 w 61"/>
                <a:gd name="T45" fmla="*/ 38 h 42"/>
                <a:gd name="T46" fmla="*/ 15 w 61"/>
                <a:gd name="T47" fmla="*/ 35 h 42"/>
                <a:gd name="T48" fmla="*/ 22 w 61"/>
                <a:gd name="T49" fmla="*/ 32 h 42"/>
                <a:gd name="T50" fmla="*/ 30 w 61"/>
                <a:gd name="T51" fmla="*/ 25 h 42"/>
                <a:gd name="T52" fmla="*/ 33 w 61"/>
                <a:gd name="T53" fmla="*/ 31 h 42"/>
                <a:gd name="T54" fmla="*/ 33 w 61"/>
                <a:gd name="T55" fmla="*/ 41 h 42"/>
                <a:gd name="T56" fmla="*/ 37 w 61"/>
                <a:gd name="T57" fmla="*/ 41 h 42"/>
                <a:gd name="T58" fmla="*/ 41 w 61"/>
                <a:gd name="T59" fmla="*/ 40 h 42"/>
                <a:gd name="T60" fmla="*/ 50 w 61"/>
                <a:gd name="T6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42">
                  <a:moveTo>
                    <a:pt x="50" y="34"/>
                  </a:moveTo>
                  <a:cubicBezTo>
                    <a:pt x="52" y="35"/>
                    <a:pt x="51" y="36"/>
                    <a:pt x="53" y="36"/>
                  </a:cubicBezTo>
                  <a:cubicBezTo>
                    <a:pt x="54" y="36"/>
                    <a:pt x="57" y="36"/>
                    <a:pt x="59" y="38"/>
                  </a:cubicBezTo>
                  <a:cubicBezTo>
                    <a:pt x="60" y="37"/>
                    <a:pt x="61" y="37"/>
                    <a:pt x="61" y="37"/>
                  </a:cubicBezTo>
                  <a:cubicBezTo>
                    <a:pt x="61" y="37"/>
                    <a:pt x="60" y="29"/>
                    <a:pt x="60" y="26"/>
                  </a:cubicBezTo>
                  <a:cubicBezTo>
                    <a:pt x="59" y="24"/>
                    <a:pt x="52" y="21"/>
                    <a:pt x="52" y="21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4"/>
                    <a:pt x="42" y="16"/>
                    <a:pt x="40" y="15"/>
                  </a:cubicBezTo>
                  <a:cubicBezTo>
                    <a:pt x="38" y="14"/>
                    <a:pt x="35" y="16"/>
                    <a:pt x="33" y="14"/>
                  </a:cubicBezTo>
                  <a:cubicBezTo>
                    <a:pt x="32" y="12"/>
                    <a:pt x="29" y="15"/>
                    <a:pt x="26" y="13"/>
                  </a:cubicBezTo>
                  <a:cubicBezTo>
                    <a:pt x="23" y="12"/>
                    <a:pt x="15" y="14"/>
                    <a:pt x="15" y="13"/>
                  </a:cubicBezTo>
                  <a:cubicBezTo>
                    <a:pt x="14" y="11"/>
                    <a:pt x="18" y="7"/>
                    <a:pt x="20" y="8"/>
                  </a:cubicBezTo>
                  <a:cubicBezTo>
                    <a:pt x="21" y="8"/>
                    <a:pt x="22" y="8"/>
                    <a:pt x="23" y="8"/>
                  </a:cubicBezTo>
                  <a:cubicBezTo>
                    <a:pt x="24" y="6"/>
                    <a:pt x="26" y="2"/>
                    <a:pt x="26" y="1"/>
                  </a:cubicBezTo>
                  <a:cubicBezTo>
                    <a:pt x="25" y="0"/>
                    <a:pt x="22" y="1"/>
                    <a:pt x="20" y="2"/>
                  </a:cubicBezTo>
                  <a:cubicBezTo>
                    <a:pt x="18" y="4"/>
                    <a:pt x="15" y="2"/>
                    <a:pt x="14" y="4"/>
                  </a:cubicBezTo>
                  <a:cubicBezTo>
                    <a:pt x="13" y="6"/>
                    <a:pt x="12" y="8"/>
                    <a:pt x="10" y="8"/>
                  </a:cubicBezTo>
                  <a:cubicBezTo>
                    <a:pt x="8" y="8"/>
                    <a:pt x="10" y="12"/>
                    <a:pt x="8" y="13"/>
                  </a:cubicBezTo>
                  <a:cubicBezTo>
                    <a:pt x="5" y="14"/>
                    <a:pt x="1" y="13"/>
                    <a:pt x="0" y="15"/>
                  </a:cubicBezTo>
                  <a:cubicBezTo>
                    <a:pt x="0" y="18"/>
                    <a:pt x="5" y="19"/>
                    <a:pt x="5" y="22"/>
                  </a:cubicBezTo>
                  <a:cubicBezTo>
                    <a:pt x="5" y="24"/>
                    <a:pt x="8" y="27"/>
                    <a:pt x="6" y="29"/>
                  </a:cubicBezTo>
                  <a:cubicBezTo>
                    <a:pt x="4" y="30"/>
                    <a:pt x="3" y="33"/>
                    <a:pt x="3" y="37"/>
                  </a:cubicBezTo>
                  <a:cubicBezTo>
                    <a:pt x="4" y="38"/>
                    <a:pt x="6" y="39"/>
                    <a:pt x="6" y="38"/>
                  </a:cubicBezTo>
                  <a:cubicBezTo>
                    <a:pt x="8" y="35"/>
                    <a:pt x="15" y="38"/>
                    <a:pt x="15" y="35"/>
                  </a:cubicBezTo>
                  <a:cubicBezTo>
                    <a:pt x="15" y="33"/>
                    <a:pt x="22" y="34"/>
                    <a:pt x="22" y="32"/>
                  </a:cubicBezTo>
                  <a:cubicBezTo>
                    <a:pt x="22" y="29"/>
                    <a:pt x="27" y="24"/>
                    <a:pt x="30" y="25"/>
                  </a:cubicBezTo>
                  <a:cubicBezTo>
                    <a:pt x="32" y="25"/>
                    <a:pt x="29" y="30"/>
                    <a:pt x="33" y="31"/>
                  </a:cubicBezTo>
                  <a:cubicBezTo>
                    <a:pt x="36" y="33"/>
                    <a:pt x="31" y="39"/>
                    <a:pt x="33" y="41"/>
                  </a:cubicBezTo>
                  <a:cubicBezTo>
                    <a:pt x="34" y="42"/>
                    <a:pt x="35" y="41"/>
                    <a:pt x="37" y="41"/>
                  </a:cubicBezTo>
                  <a:cubicBezTo>
                    <a:pt x="38" y="41"/>
                    <a:pt x="40" y="40"/>
                    <a:pt x="41" y="40"/>
                  </a:cubicBezTo>
                  <a:cubicBezTo>
                    <a:pt x="44" y="37"/>
                    <a:pt x="49" y="33"/>
                    <a:pt x="50" y="34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5" name="Freeform 354"/>
            <p:cNvSpPr>
              <a:spLocks/>
            </p:cNvSpPr>
            <p:nvPr/>
          </p:nvSpPr>
          <p:spPr bwMode="auto">
            <a:xfrm>
              <a:off x="2946127" y="3347530"/>
              <a:ext cx="101600" cy="114576"/>
            </a:xfrm>
            <a:custGeom>
              <a:avLst/>
              <a:gdLst>
                <a:gd name="T0" fmla="*/ 25 w 27"/>
                <a:gd name="T1" fmla="*/ 18 h 23"/>
                <a:gd name="T2" fmla="*/ 20 w 27"/>
                <a:gd name="T3" fmla="*/ 12 h 23"/>
                <a:gd name="T4" fmla="*/ 17 w 27"/>
                <a:gd name="T5" fmla="*/ 5 h 23"/>
                <a:gd name="T6" fmla="*/ 15 w 27"/>
                <a:gd name="T7" fmla="*/ 1 h 23"/>
                <a:gd name="T8" fmla="*/ 8 w 27"/>
                <a:gd name="T9" fmla="*/ 0 h 23"/>
                <a:gd name="T10" fmla="*/ 0 w 27"/>
                <a:gd name="T11" fmla="*/ 2 h 23"/>
                <a:gd name="T12" fmla="*/ 1 w 27"/>
                <a:gd name="T13" fmla="*/ 8 h 23"/>
                <a:gd name="T14" fmla="*/ 8 w 27"/>
                <a:gd name="T15" fmla="*/ 11 h 23"/>
                <a:gd name="T16" fmla="*/ 9 w 27"/>
                <a:gd name="T17" fmla="*/ 14 h 23"/>
                <a:gd name="T18" fmla="*/ 10 w 27"/>
                <a:gd name="T19" fmla="*/ 14 h 23"/>
                <a:gd name="T20" fmla="*/ 12 w 27"/>
                <a:gd name="T21" fmla="*/ 15 h 23"/>
                <a:gd name="T22" fmla="*/ 16 w 27"/>
                <a:gd name="T23" fmla="*/ 17 h 23"/>
                <a:gd name="T24" fmla="*/ 20 w 27"/>
                <a:gd name="T25" fmla="*/ 19 h 23"/>
                <a:gd name="T26" fmla="*/ 21 w 27"/>
                <a:gd name="T27" fmla="*/ 23 h 23"/>
                <a:gd name="T28" fmla="*/ 27 w 27"/>
                <a:gd name="T29" fmla="*/ 22 h 23"/>
                <a:gd name="T30" fmla="*/ 25 w 27"/>
                <a:gd name="T3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3">
                  <a:moveTo>
                    <a:pt x="25" y="18"/>
                  </a:moveTo>
                  <a:cubicBezTo>
                    <a:pt x="25" y="16"/>
                    <a:pt x="20" y="14"/>
                    <a:pt x="20" y="12"/>
                  </a:cubicBezTo>
                  <a:cubicBezTo>
                    <a:pt x="20" y="10"/>
                    <a:pt x="17" y="7"/>
                    <a:pt x="17" y="5"/>
                  </a:cubicBezTo>
                  <a:cubicBezTo>
                    <a:pt x="17" y="4"/>
                    <a:pt x="16" y="2"/>
                    <a:pt x="15" y="1"/>
                  </a:cubicBezTo>
                  <a:cubicBezTo>
                    <a:pt x="13" y="0"/>
                    <a:pt x="10" y="0"/>
                    <a:pt x="8" y="0"/>
                  </a:cubicBezTo>
                  <a:cubicBezTo>
                    <a:pt x="5" y="0"/>
                    <a:pt x="3" y="1"/>
                    <a:pt x="0" y="2"/>
                  </a:cubicBezTo>
                  <a:cubicBezTo>
                    <a:pt x="1" y="4"/>
                    <a:pt x="0" y="5"/>
                    <a:pt x="1" y="8"/>
                  </a:cubicBezTo>
                  <a:cubicBezTo>
                    <a:pt x="3" y="12"/>
                    <a:pt x="6" y="10"/>
                    <a:pt x="8" y="11"/>
                  </a:cubicBezTo>
                  <a:cubicBezTo>
                    <a:pt x="8" y="11"/>
                    <a:pt x="9" y="12"/>
                    <a:pt x="9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4" y="16"/>
                    <a:pt x="15" y="17"/>
                    <a:pt x="16" y="17"/>
                  </a:cubicBezTo>
                  <a:cubicBezTo>
                    <a:pt x="17" y="18"/>
                    <a:pt x="18" y="16"/>
                    <a:pt x="20" y="19"/>
                  </a:cubicBezTo>
                  <a:cubicBezTo>
                    <a:pt x="21" y="21"/>
                    <a:pt x="22" y="21"/>
                    <a:pt x="21" y="23"/>
                  </a:cubicBezTo>
                  <a:cubicBezTo>
                    <a:pt x="23" y="23"/>
                    <a:pt x="25" y="23"/>
                    <a:pt x="27" y="22"/>
                  </a:cubicBezTo>
                  <a:cubicBezTo>
                    <a:pt x="26" y="20"/>
                    <a:pt x="25" y="19"/>
                    <a:pt x="25" y="18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6" name="Freeform 355"/>
            <p:cNvSpPr>
              <a:spLocks noEditPoints="1"/>
            </p:cNvSpPr>
            <p:nvPr/>
          </p:nvSpPr>
          <p:spPr bwMode="auto">
            <a:xfrm>
              <a:off x="2990581" y="3322063"/>
              <a:ext cx="150813" cy="161257"/>
            </a:xfrm>
            <a:custGeom>
              <a:avLst/>
              <a:gdLst>
                <a:gd name="T0" fmla="*/ 38 w 40"/>
                <a:gd name="T1" fmla="*/ 10 h 32"/>
                <a:gd name="T2" fmla="*/ 30 w 40"/>
                <a:gd name="T3" fmla="*/ 1 h 32"/>
                <a:gd name="T4" fmla="*/ 25 w 40"/>
                <a:gd name="T5" fmla="*/ 5 h 32"/>
                <a:gd name="T6" fmla="*/ 22 w 40"/>
                <a:gd name="T7" fmla="*/ 5 h 32"/>
                <a:gd name="T8" fmla="*/ 16 w 40"/>
                <a:gd name="T9" fmla="*/ 1 h 32"/>
                <a:gd name="T10" fmla="*/ 13 w 40"/>
                <a:gd name="T11" fmla="*/ 0 h 32"/>
                <a:gd name="T12" fmla="*/ 11 w 40"/>
                <a:gd name="T13" fmla="*/ 3 h 32"/>
                <a:gd name="T14" fmla="*/ 14 w 40"/>
                <a:gd name="T15" fmla="*/ 6 h 32"/>
                <a:gd name="T16" fmla="*/ 8 w 40"/>
                <a:gd name="T17" fmla="*/ 6 h 32"/>
                <a:gd name="T18" fmla="*/ 2 w 40"/>
                <a:gd name="T19" fmla="*/ 4 h 32"/>
                <a:gd name="T20" fmla="*/ 5 w 40"/>
                <a:gd name="T21" fmla="*/ 10 h 32"/>
                <a:gd name="T22" fmla="*/ 8 w 40"/>
                <a:gd name="T23" fmla="*/ 17 h 32"/>
                <a:gd name="T24" fmla="*/ 13 w 40"/>
                <a:gd name="T25" fmla="*/ 23 h 32"/>
                <a:gd name="T26" fmla="*/ 15 w 40"/>
                <a:gd name="T27" fmla="*/ 27 h 32"/>
                <a:gd name="T28" fmla="*/ 24 w 40"/>
                <a:gd name="T29" fmla="*/ 21 h 32"/>
                <a:gd name="T30" fmla="*/ 26 w 40"/>
                <a:gd name="T31" fmla="*/ 28 h 32"/>
                <a:gd name="T32" fmla="*/ 31 w 40"/>
                <a:gd name="T33" fmla="*/ 32 h 32"/>
                <a:gd name="T34" fmla="*/ 33 w 40"/>
                <a:gd name="T35" fmla="*/ 28 h 32"/>
                <a:gd name="T36" fmla="*/ 38 w 40"/>
                <a:gd name="T37" fmla="*/ 10 h 32"/>
                <a:gd name="T38" fmla="*/ 4 w 40"/>
                <a:gd name="T39" fmla="*/ 22 h 32"/>
                <a:gd name="T40" fmla="*/ 0 w 40"/>
                <a:gd name="T41" fmla="*/ 20 h 32"/>
                <a:gd name="T42" fmla="*/ 3 w 40"/>
                <a:gd name="T43" fmla="*/ 25 h 32"/>
                <a:gd name="T44" fmla="*/ 8 w 40"/>
                <a:gd name="T45" fmla="*/ 28 h 32"/>
                <a:gd name="T46" fmla="*/ 9 w 40"/>
                <a:gd name="T47" fmla="*/ 28 h 32"/>
                <a:gd name="T48" fmla="*/ 8 w 40"/>
                <a:gd name="T49" fmla="*/ 24 h 32"/>
                <a:gd name="T50" fmla="*/ 4 w 40"/>
                <a:gd name="T5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2">
                  <a:moveTo>
                    <a:pt x="38" y="10"/>
                  </a:moveTo>
                  <a:cubicBezTo>
                    <a:pt x="37" y="9"/>
                    <a:pt x="34" y="5"/>
                    <a:pt x="30" y="1"/>
                  </a:cubicBezTo>
                  <a:cubicBezTo>
                    <a:pt x="29" y="4"/>
                    <a:pt x="26" y="3"/>
                    <a:pt x="25" y="5"/>
                  </a:cubicBezTo>
                  <a:cubicBezTo>
                    <a:pt x="25" y="7"/>
                    <a:pt x="23" y="5"/>
                    <a:pt x="22" y="5"/>
                  </a:cubicBezTo>
                  <a:cubicBezTo>
                    <a:pt x="21" y="5"/>
                    <a:pt x="18" y="1"/>
                    <a:pt x="16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5" y="5"/>
                    <a:pt x="14" y="6"/>
                  </a:cubicBezTo>
                  <a:cubicBezTo>
                    <a:pt x="13" y="7"/>
                    <a:pt x="9" y="7"/>
                    <a:pt x="8" y="6"/>
                  </a:cubicBezTo>
                  <a:cubicBezTo>
                    <a:pt x="7" y="5"/>
                    <a:pt x="3" y="3"/>
                    <a:pt x="2" y="4"/>
                  </a:cubicBezTo>
                  <a:cubicBezTo>
                    <a:pt x="2" y="5"/>
                    <a:pt x="6" y="9"/>
                    <a:pt x="5" y="10"/>
                  </a:cubicBezTo>
                  <a:cubicBezTo>
                    <a:pt x="5" y="12"/>
                    <a:pt x="8" y="15"/>
                    <a:pt x="8" y="17"/>
                  </a:cubicBezTo>
                  <a:cubicBezTo>
                    <a:pt x="8" y="19"/>
                    <a:pt x="13" y="21"/>
                    <a:pt x="13" y="23"/>
                  </a:cubicBezTo>
                  <a:cubicBezTo>
                    <a:pt x="13" y="24"/>
                    <a:pt x="14" y="25"/>
                    <a:pt x="15" y="27"/>
                  </a:cubicBezTo>
                  <a:cubicBezTo>
                    <a:pt x="18" y="25"/>
                    <a:pt x="22" y="22"/>
                    <a:pt x="24" y="21"/>
                  </a:cubicBezTo>
                  <a:cubicBezTo>
                    <a:pt x="28" y="19"/>
                    <a:pt x="26" y="27"/>
                    <a:pt x="26" y="28"/>
                  </a:cubicBezTo>
                  <a:cubicBezTo>
                    <a:pt x="25" y="29"/>
                    <a:pt x="28" y="31"/>
                    <a:pt x="31" y="32"/>
                  </a:cubicBezTo>
                  <a:cubicBezTo>
                    <a:pt x="31" y="31"/>
                    <a:pt x="32" y="29"/>
                    <a:pt x="33" y="28"/>
                  </a:cubicBezTo>
                  <a:cubicBezTo>
                    <a:pt x="37" y="23"/>
                    <a:pt x="40" y="15"/>
                    <a:pt x="38" y="10"/>
                  </a:cubicBezTo>
                  <a:close/>
                  <a:moveTo>
                    <a:pt x="4" y="22"/>
                  </a:moveTo>
                  <a:cubicBezTo>
                    <a:pt x="3" y="22"/>
                    <a:pt x="2" y="21"/>
                    <a:pt x="0" y="20"/>
                  </a:cubicBezTo>
                  <a:cubicBezTo>
                    <a:pt x="0" y="22"/>
                    <a:pt x="0" y="24"/>
                    <a:pt x="3" y="25"/>
                  </a:cubicBezTo>
                  <a:cubicBezTo>
                    <a:pt x="6" y="26"/>
                    <a:pt x="1" y="27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10" y="26"/>
                    <a:pt x="9" y="26"/>
                    <a:pt x="8" y="24"/>
                  </a:cubicBezTo>
                  <a:cubicBezTo>
                    <a:pt x="6" y="21"/>
                    <a:pt x="5" y="23"/>
                    <a:pt x="4" y="2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7" name="Freeform 356"/>
            <p:cNvSpPr>
              <a:spLocks/>
            </p:cNvSpPr>
            <p:nvPr/>
          </p:nvSpPr>
          <p:spPr bwMode="auto">
            <a:xfrm>
              <a:off x="3471590" y="3487563"/>
              <a:ext cx="431800" cy="417993"/>
            </a:xfrm>
            <a:custGeom>
              <a:avLst/>
              <a:gdLst>
                <a:gd name="T0" fmla="*/ 111 w 115"/>
                <a:gd name="T1" fmla="*/ 12 h 83"/>
                <a:gd name="T2" fmla="*/ 108 w 115"/>
                <a:gd name="T3" fmla="*/ 10 h 83"/>
                <a:gd name="T4" fmla="*/ 99 w 115"/>
                <a:gd name="T5" fmla="*/ 16 h 83"/>
                <a:gd name="T6" fmla="*/ 95 w 115"/>
                <a:gd name="T7" fmla="*/ 17 h 83"/>
                <a:gd name="T8" fmla="*/ 91 w 115"/>
                <a:gd name="T9" fmla="*/ 17 h 83"/>
                <a:gd name="T10" fmla="*/ 91 w 115"/>
                <a:gd name="T11" fmla="*/ 7 h 83"/>
                <a:gd name="T12" fmla="*/ 88 w 115"/>
                <a:gd name="T13" fmla="*/ 1 h 83"/>
                <a:gd name="T14" fmla="*/ 80 w 115"/>
                <a:gd name="T15" fmla="*/ 8 h 83"/>
                <a:gd name="T16" fmla="*/ 73 w 115"/>
                <a:gd name="T17" fmla="*/ 11 h 83"/>
                <a:gd name="T18" fmla="*/ 64 w 115"/>
                <a:gd name="T19" fmla="*/ 14 h 83"/>
                <a:gd name="T20" fmla="*/ 57 w 115"/>
                <a:gd name="T21" fmla="*/ 12 h 83"/>
                <a:gd name="T22" fmla="*/ 51 w 115"/>
                <a:gd name="T23" fmla="*/ 9 h 83"/>
                <a:gd name="T24" fmla="*/ 44 w 115"/>
                <a:gd name="T25" fmla="*/ 8 h 83"/>
                <a:gd name="T26" fmla="*/ 38 w 115"/>
                <a:gd name="T27" fmla="*/ 12 h 83"/>
                <a:gd name="T28" fmla="*/ 33 w 115"/>
                <a:gd name="T29" fmla="*/ 20 h 83"/>
                <a:gd name="T30" fmla="*/ 22 w 115"/>
                <a:gd name="T31" fmla="*/ 27 h 83"/>
                <a:gd name="T32" fmla="*/ 15 w 115"/>
                <a:gd name="T33" fmla="*/ 29 h 83"/>
                <a:gd name="T34" fmla="*/ 9 w 115"/>
                <a:gd name="T35" fmla="*/ 28 h 83"/>
                <a:gd name="T36" fmla="*/ 5 w 115"/>
                <a:gd name="T37" fmla="*/ 31 h 83"/>
                <a:gd name="T38" fmla="*/ 2 w 115"/>
                <a:gd name="T39" fmla="*/ 38 h 83"/>
                <a:gd name="T40" fmla="*/ 1 w 115"/>
                <a:gd name="T41" fmla="*/ 45 h 83"/>
                <a:gd name="T42" fmla="*/ 1 w 115"/>
                <a:gd name="T43" fmla="*/ 53 h 83"/>
                <a:gd name="T44" fmla="*/ 3 w 115"/>
                <a:gd name="T45" fmla="*/ 62 h 83"/>
                <a:gd name="T46" fmla="*/ 10 w 115"/>
                <a:gd name="T47" fmla="*/ 67 h 83"/>
                <a:gd name="T48" fmla="*/ 2 w 115"/>
                <a:gd name="T49" fmla="*/ 78 h 83"/>
                <a:gd name="T50" fmla="*/ 4 w 115"/>
                <a:gd name="T51" fmla="*/ 81 h 83"/>
                <a:gd name="T52" fmla="*/ 16 w 115"/>
                <a:gd name="T53" fmla="*/ 82 h 83"/>
                <a:gd name="T54" fmla="*/ 49 w 115"/>
                <a:gd name="T55" fmla="*/ 78 h 83"/>
                <a:gd name="T56" fmla="*/ 48 w 115"/>
                <a:gd name="T57" fmla="*/ 70 h 83"/>
                <a:gd name="T58" fmla="*/ 54 w 115"/>
                <a:gd name="T59" fmla="*/ 66 h 83"/>
                <a:gd name="T60" fmla="*/ 60 w 115"/>
                <a:gd name="T61" fmla="*/ 65 h 83"/>
                <a:gd name="T62" fmla="*/ 68 w 115"/>
                <a:gd name="T63" fmla="*/ 62 h 83"/>
                <a:gd name="T64" fmla="*/ 72 w 115"/>
                <a:gd name="T65" fmla="*/ 58 h 83"/>
                <a:gd name="T66" fmla="*/ 75 w 115"/>
                <a:gd name="T67" fmla="*/ 50 h 83"/>
                <a:gd name="T68" fmla="*/ 80 w 115"/>
                <a:gd name="T69" fmla="*/ 46 h 83"/>
                <a:gd name="T70" fmla="*/ 78 w 115"/>
                <a:gd name="T71" fmla="*/ 41 h 83"/>
                <a:gd name="T72" fmla="*/ 87 w 115"/>
                <a:gd name="T73" fmla="*/ 41 h 83"/>
                <a:gd name="T74" fmla="*/ 87 w 115"/>
                <a:gd name="T75" fmla="*/ 35 h 83"/>
                <a:gd name="T76" fmla="*/ 91 w 115"/>
                <a:gd name="T77" fmla="*/ 29 h 83"/>
                <a:gd name="T78" fmla="*/ 90 w 115"/>
                <a:gd name="T79" fmla="*/ 25 h 83"/>
                <a:gd name="T80" fmla="*/ 91 w 115"/>
                <a:gd name="T81" fmla="*/ 20 h 83"/>
                <a:gd name="T82" fmla="*/ 92 w 115"/>
                <a:gd name="T83" fmla="*/ 20 h 83"/>
                <a:gd name="T84" fmla="*/ 96 w 115"/>
                <a:gd name="T85" fmla="*/ 19 h 83"/>
                <a:gd name="T86" fmla="*/ 107 w 115"/>
                <a:gd name="T87" fmla="*/ 15 h 83"/>
                <a:gd name="T88" fmla="*/ 115 w 115"/>
                <a:gd name="T89" fmla="*/ 13 h 83"/>
                <a:gd name="T90" fmla="*/ 111 w 115"/>
                <a:gd name="T9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" h="83">
                  <a:moveTo>
                    <a:pt x="111" y="12"/>
                  </a:moveTo>
                  <a:cubicBezTo>
                    <a:pt x="109" y="12"/>
                    <a:pt x="110" y="11"/>
                    <a:pt x="108" y="10"/>
                  </a:cubicBezTo>
                  <a:cubicBezTo>
                    <a:pt x="107" y="9"/>
                    <a:pt x="102" y="13"/>
                    <a:pt x="99" y="16"/>
                  </a:cubicBezTo>
                  <a:cubicBezTo>
                    <a:pt x="98" y="16"/>
                    <a:pt x="96" y="17"/>
                    <a:pt x="95" y="17"/>
                  </a:cubicBezTo>
                  <a:cubicBezTo>
                    <a:pt x="93" y="17"/>
                    <a:pt x="92" y="18"/>
                    <a:pt x="91" y="17"/>
                  </a:cubicBezTo>
                  <a:cubicBezTo>
                    <a:pt x="89" y="15"/>
                    <a:pt x="94" y="9"/>
                    <a:pt x="91" y="7"/>
                  </a:cubicBezTo>
                  <a:cubicBezTo>
                    <a:pt x="87" y="6"/>
                    <a:pt x="90" y="1"/>
                    <a:pt x="88" y="1"/>
                  </a:cubicBezTo>
                  <a:cubicBezTo>
                    <a:pt x="85" y="0"/>
                    <a:pt x="80" y="5"/>
                    <a:pt x="80" y="8"/>
                  </a:cubicBezTo>
                  <a:cubicBezTo>
                    <a:pt x="80" y="10"/>
                    <a:pt x="73" y="9"/>
                    <a:pt x="73" y="11"/>
                  </a:cubicBezTo>
                  <a:cubicBezTo>
                    <a:pt x="73" y="14"/>
                    <a:pt x="66" y="11"/>
                    <a:pt x="64" y="14"/>
                  </a:cubicBezTo>
                  <a:cubicBezTo>
                    <a:pt x="63" y="16"/>
                    <a:pt x="60" y="12"/>
                    <a:pt x="57" y="12"/>
                  </a:cubicBezTo>
                  <a:cubicBezTo>
                    <a:pt x="55" y="12"/>
                    <a:pt x="54" y="9"/>
                    <a:pt x="51" y="9"/>
                  </a:cubicBezTo>
                  <a:cubicBezTo>
                    <a:pt x="48" y="10"/>
                    <a:pt x="46" y="9"/>
                    <a:pt x="44" y="8"/>
                  </a:cubicBezTo>
                  <a:cubicBezTo>
                    <a:pt x="42" y="8"/>
                    <a:pt x="40" y="13"/>
                    <a:pt x="38" y="12"/>
                  </a:cubicBezTo>
                  <a:cubicBezTo>
                    <a:pt x="35" y="11"/>
                    <a:pt x="34" y="17"/>
                    <a:pt x="33" y="20"/>
                  </a:cubicBezTo>
                  <a:cubicBezTo>
                    <a:pt x="32" y="23"/>
                    <a:pt x="21" y="23"/>
                    <a:pt x="22" y="27"/>
                  </a:cubicBezTo>
                  <a:cubicBezTo>
                    <a:pt x="22" y="30"/>
                    <a:pt x="15" y="31"/>
                    <a:pt x="15" y="29"/>
                  </a:cubicBezTo>
                  <a:cubicBezTo>
                    <a:pt x="14" y="27"/>
                    <a:pt x="10" y="28"/>
                    <a:pt x="9" y="28"/>
                  </a:cubicBezTo>
                  <a:cubicBezTo>
                    <a:pt x="8" y="27"/>
                    <a:pt x="5" y="28"/>
                    <a:pt x="5" y="31"/>
                  </a:cubicBezTo>
                  <a:cubicBezTo>
                    <a:pt x="6" y="35"/>
                    <a:pt x="3" y="36"/>
                    <a:pt x="2" y="38"/>
                  </a:cubicBezTo>
                  <a:cubicBezTo>
                    <a:pt x="2" y="39"/>
                    <a:pt x="0" y="43"/>
                    <a:pt x="1" y="45"/>
                  </a:cubicBezTo>
                  <a:cubicBezTo>
                    <a:pt x="3" y="47"/>
                    <a:pt x="0" y="50"/>
                    <a:pt x="1" y="53"/>
                  </a:cubicBezTo>
                  <a:cubicBezTo>
                    <a:pt x="3" y="57"/>
                    <a:pt x="2" y="61"/>
                    <a:pt x="3" y="62"/>
                  </a:cubicBezTo>
                  <a:cubicBezTo>
                    <a:pt x="3" y="64"/>
                    <a:pt x="9" y="63"/>
                    <a:pt x="10" y="67"/>
                  </a:cubicBezTo>
                  <a:cubicBezTo>
                    <a:pt x="12" y="70"/>
                    <a:pt x="3" y="76"/>
                    <a:pt x="2" y="78"/>
                  </a:cubicBezTo>
                  <a:cubicBezTo>
                    <a:pt x="2" y="79"/>
                    <a:pt x="3" y="80"/>
                    <a:pt x="4" y="81"/>
                  </a:cubicBezTo>
                  <a:cubicBezTo>
                    <a:pt x="7" y="81"/>
                    <a:pt x="12" y="81"/>
                    <a:pt x="16" y="82"/>
                  </a:cubicBezTo>
                  <a:cubicBezTo>
                    <a:pt x="21" y="83"/>
                    <a:pt x="48" y="79"/>
                    <a:pt x="49" y="78"/>
                  </a:cubicBezTo>
                  <a:cubicBezTo>
                    <a:pt x="49" y="77"/>
                    <a:pt x="48" y="71"/>
                    <a:pt x="48" y="70"/>
                  </a:cubicBezTo>
                  <a:cubicBezTo>
                    <a:pt x="48" y="69"/>
                    <a:pt x="51" y="66"/>
                    <a:pt x="54" y="66"/>
                  </a:cubicBezTo>
                  <a:cubicBezTo>
                    <a:pt x="57" y="66"/>
                    <a:pt x="60" y="67"/>
                    <a:pt x="60" y="65"/>
                  </a:cubicBezTo>
                  <a:cubicBezTo>
                    <a:pt x="60" y="63"/>
                    <a:pt x="68" y="60"/>
                    <a:pt x="68" y="62"/>
                  </a:cubicBezTo>
                  <a:cubicBezTo>
                    <a:pt x="69" y="64"/>
                    <a:pt x="72" y="63"/>
                    <a:pt x="72" y="58"/>
                  </a:cubicBezTo>
                  <a:cubicBezTo>
                    <a:pt x="72" y="54"/>
                    <a:pt x="72" y="50"/>
                    <a:pt x="75" y="50"/>
                  </a:cubicBezTo>
                  <a:cubicBezTo>
                    <a:pt x="78" y="50"/>
                    <a:pt x="80" y="48"/>
                    <a:pt x="80" y="46"/>
                  </a:cubicBezTo>
                  <a:cubicBezTo>
                    <a:pt x="80" y="45"/>
                    <a:pt x="77" y="42"/>
                    <a:pt x="78" y="41"/>
                  </a:cubicBezTo>
                  <a:cubicBezTo>
                    <a:pt x="78" y="40"/>
                    <a:pt x="86" y="44"/>
                    <a:pt x="87" y="41"/>
                  </a:cubicBezTo>
                  <a:cubicBezTo>
                    <a:pt x="88" y="39"/>
                    <a:pt x="86" y="37"/>
                    <a:pt x="87" y="35"/>
                  </a:cubicBezTo>
                  <a:cubicBezTo>
                    <a:pt x="88" y="33"/>
                    <a:pt x="91" y="31"/>
                    <a:pt x="91" y="29"/>
                  </a:cubicBezTo>
                  <a:cubicBezTo>
                    <a:pt x="91" y="27"/>
                    <a:pt x="91" y="26"/>
                    <a:pt x="90" y="25"/>
                  </a:cubicBezTo>
                  <a:cubicBezTo>
                    <a:pt x="88" y="23"/>
                    <a:pt x="89" y="21"/>
                    <a:pt x="91" y="20"/>
                  </a:cubicBezTo>
                  <a:cubicBezTo>
                    <a:pt x="91" y="20"/>
                    <a:pt x="92" y="20"/>
                    <a:pt x="92" y="20"/>
                  </a:cubicBezTo>
                  <a:cubicBezTo>
                    <a:pt x="94" y="20"/>
                    <a:pt x="95" y="19"/>
                    <a:pt x="96" y="19"/>
                  </a:cubicBezTo>
                  <a:cubicBezTo>
                    <a:pt x="99" y="16"/>
                    <a:pt x="105" y="15"/>
                    <a:pt x="107" y="15"/>
                  </a:cubicBezTo>
                  <a:cubicBezTo>
                    <a:pt x="109" y="16"/>
                    <a:pt x="113" y="15"/>
                    <a:pt x="115" y="13"/>
                  </a:cubicBezTo>
                  <a:cubicBezTo>
                    <a:pt x="114" y="12"/>
                    <a:pt x="112" y="12"/>
                    <a:pt x="111" y="12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1" name="Freeform 360"/>
            <p:cNvSpPr>
              <a:spLocks noEditPoints="1"/>
            </p:cNvSpPr>
            <p:nvPr/>
          </p:nvSpPr>
          <p:spPr bwMode="auto">
            <a:xfrm>
              <a:off x="1850754" y="3056847"/>
              <a:ext cx="349251" cy="507106"/>
            </a:xfrm>
            <a:custGeom>
              <a:avLst/>
              <a:gdLst>
                <a:gd name="T0" fmla="*/ 65 w 93"/>
                <a:gd name="T1" fmla="*/ 88 h 101"/>
                <a:gd name="T2" fmla="*/ 55 w 93"/>
                <a:gd name="T3" fmla="*/ 88 h 101"/>
                <a:gd name="T4" fmla="*/ 48 w 93"/>
                <a:gd name="T5" fmla="*/ 91 h 101"/>
                <a:gd name="T6" fmla="*/ 56 w 93"/>
                <a:gd name="T7" fmla="*/ 96 h 101"/>
                <a:gd name="T8" fmla="*/ 66 w 93"/>
                <a:gd name="T9" fmla="*/ 101 h 101"/>
                <a:gd name="T10" fmla="*/ 68 w 93"/>
                <a:gd name="T11" fmla="*/ 96 h 101"/>
                <a:gd name="T12" fmla="*/ 71 w 93"/>
                <a:gd name="T13" fmla="*/ 88 h 101"/>
                <a:gd name="T14" fmla="*/ 65 w 93"/>
                <a:gd name="T15" fmla="*/ 88 h 101"/>
                <a:gd name="T16" fmla="*/ 19 w 93"/>
                <a:gd name="T17" fmla="*/ 61 h 101"/>
                <a:gd name="T18" fmla="*/ 13 w 93"/>
                <a:gd name="T19" fmla="*/ 62 h 101"/>
                <a:gd name="T20" fmla="*/ 16 w 93"/>
                <a:gd name="T21" fmla="*/ 73 h 101"/>
                <a:gd name="T22" fmla="*/ 19 w 93"/>
                <a:gd name="T23" fmla="*/ 80 h 101"/>
                <a:gd name="T24" fmla="*/ 25 w 93"/>
                <a:gd name="T25" fmla="*/ 77 h 101"/>
                <a:gd name="T26" fmla="*/ 26 w 93"/>
                <a:gd name="T27" fmla="*/ 64 h 101"/>
                <a:gd name="T28" fmla="*/ 19 w 93"/>
                <a:gd name="T29" fmla="*/ 61 h 101"/>
                <a:gd name="T30" fmla="*/ 77 w 93"/>
                <a:gd name="T31" fmla="*/ 57 h 101"/>
                <a:gd name="T32" fmla="*/ 71 w 93"/>
                <a:gd name="T33" fmla="*/ 52 h 101"/>
                <a:gd name="T34" fmla="*/ 58 w 93"/>
                <a:gd name="T35" fmla="*/ 39 h 101"/>
                <a:gd name="T36" fmla="*/ 47 w 93"/>
                <a:gd name="T37" fmla="*/ 28 h 101"/>
                <a:gd name="T38" fmla="*/ 47 w 93"/>
                <a:gd name="T39" fmla="*/ 20 h 101"/>
                <a:gd name="T40" fmla="*/ 51 w 93"/>
                <a:gd name="T41" fmla="*/ 15 h 101"/>
                <a:gd name="T42" fmla="*/ 51 w 93"/>
                <a:gd name="T43" fmla="*/ 5 h 101"/>
                <a:gd name="T44" fmla="*/ 47 w 93"/>
                <a:gd name="T45" fmla="*/ 4 h 101"/>
                <a:gd name="T46" fmla="*/ 46 w 93"/>
                <a:gd name="T47" fmla="*/ 0 h 101"/>
                <a:gd name="T48" fmla="*/ 39 w 93"/>
                <a:gd name="T49" fmla="*/ 1 h 101"/>
                <a:gd name="T50" fmla="*/ 34 w 93"/>
                <a:gd name="T51" fmla="*/ 3 h 101"/>
                <a:gd name="T52" fmla="*/ 33 w 93"/>
                <a:gd name="T53" fmla="*/ 2 h 101"/>
                <a:gd name="T54" fmla="*/ 32 w 93"/>
                <a:gd name="T55" fmla="*/ 4 h 101"/>
                <a:gd name="T56" fmla="*/ 30 w 93"/>
                <a:gd name="T57" fmla="*/ 6 h 101"/>
                <a:gd name="T58" fmla="*/ 28 w 93"/>
                <a:gd name="T59" fmla="*/ 7 h 101"/>
                <a:gd name="T60" fmla="*/ 24 w 93"/>
                <a:gd name="T61" fmla="*/ 8 h 101"/>
                <a:gd name="T62" fmla="*/ 21 w 93"/>
                <a:gd name="T63" fmla="*/ 9 h 101"/>
                <a:gd name="T64" fmla="*/ 19 w 93"/>
                <a:gd name="T65" fmla="*/ 12 h 101"/>
                <a:gd name="T66" fmla="*/ 15 w 93"/>
                <a:gd name="T67" fmla="*/ 7 h 101"/>
                <a:gd name="T68" fmla="*/ 11 w 93"/>
                <a:gd name="T69" fmla="*/ 12 h 101"/>
                <a:gd name="T70" fmla="*/ 4 w 93"/>
                <a:gd name="T71" fmla="*/ 13 h 101"/>
                <a:gd name="T72" fmla="*/ 5 w 93"/>
                <a:gd name="T73" fmla="*/ 17 h 101"/>
                <a:gd name="T74" fmla="*/ 3 w 93"/>
                <a:gd name="T75" fmla="*/ 20 h 101"/>
                <a:gd name="T76" fmla="*/ 1 w 93"/>
                <a:gd name="T77" fmla="*/ 22 h 101"/>
                <a:gd name="T78" fmla="*/ 4 w 93"/>
                <a:gd name="T79" fmla="*/ 26 h 101"/>
                <a:gd name="T80" fmla="*/ 6 w 93"/>
                <a:gd name="T81" fmla="*/ 30 h 101"/>
                <a:gd name="T82" fmla="*/ 9 w 93"/>
                <a:gd name="T83" fmla="*/ 31 h 101"/>
                <a:gd name="T84" fmla="*/ 8 w 93"/>
                <a:gd name="T85" fmla="*/ 34 h 101"/>
                <a:gd name="T86" fmla="*/ 12 w 93"/>
                <a:gd name="T87" fmla="*/ 33 h 101"/>
                <a:gd name="T88" fmla="*/ 18 w 93"/>
                <a:gd name="T89" fmla="*/ 28 h 101"/>
                <a:gd name="T90" fmla="*/ 29 w 93"/>
                <a:gd name="T91" fmla="*/ 33 h 101"/>
                <a:gd name="T92" fmla="*/ 32 w 93"/>
                <a:gd name="T93" fmla="*/ 37 h 101"/>
                <a:gd name="T94" fmla="*/ 39 w 93"/>
                <a:gd name="T95" fmla="*/ 47 h 101"/>
                <a:gd name="T96" fmla="*/ 50 w 93"/>
                <a:gd name="T97" fmla="*/ 57 h 101"/>
                <a:gd name="T98" fmla="*/ 58 w 93"/>
                <a:gd name="T99" fmla="*/ 60 h 101"/>
                <a:gd name="T100" fmla="*/ 65 w 93"/>
                <a:gd name="T101" fmla="*/ 65 h 101"/>
                <a:gd name="T102" fmla="*/ 71 w 93"/>
                <a:gd name="T103" fmla="*/ 69 h 101"/>
                <a:gd name="T104" fmla="*/ 73 w 93"/>
                <a:gd name="T105" fmla="*/ 74 h 101"/>
                <a:gd name="T106" fmla="*/ 74 w 93"/>
                <a:gd name="T107" fmla="*/ 83 h 101"/>
                <a:gd name="T108" fmla="*/ 74 w 93"/>
                <a:gd name="T109" fmla="*/ 89 h 101"/>
                <a:gd name="T110" fmla="*/ 78 w 93"/>
                <a:gd name="T111" fmla="*/ 82 h 101"/>
                <a:gd name="T112" fmla="*/ 83 w 93"/>
                <a:gd name="T113" fmla="*/ 78 h 101"/>
                <a:gd name="T114" fmla="*/ 79 w 93"/>
                <a:gd name="T115" fmla="*/ 71 h 101"/>
                <a:gd name="T116" fmla="*/ 87 w 93"/>
                <a:gd name="T117" fmla="*/ 68 h 101"/>
                <a:gd name="T118" fmla="*/ 93 w 93"/>
                <a:gd name="T119" fmla="*/ 68 h 101"/>
                <a:gd name="T120" fmla="*/ 77 w 93"/>
                <a:gd name="T121" fmla="*/ 5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101">
                  <a:moveTo>
                    <a:pt x="65" y="88"/>
                  </a:moveTo>
                  <a:cubicBezTo>
                    <a:pt x="60" y="89"/>
                    <a:pt x="58" y="89"/>
                    <a:pt x="55" y="88"/>
                  </a:cubicBezTo>
                  <a:cubicBezTo>
                    <a:pt x="52" y="86"/>
                    <a:pt x="47" y="89"/>
                    <a:pt x="48" y="91"/>
                  </a:cubicBezTo>
                  <a:cubicBezTo>
                    <a:pt x="49" y="92"/>
                    <a:pt x="50" y="94"/>
                    <a:pt x="56" y="96"/>
                  </a:cubicBezTo>
                  <a:cubicBezTo>
                    <a:pt x="62" y="97"/>
                    <a:pt x="63" y="101"/>
                    <a:pt x="66" y="101"/>
                  </a:cubicBezTo>
                  <a:cubicBezTo>
                    <a:pt x="68" y="101"/>
                    <a:pt x="68" y="99"/>
                    <a:pt x="68" y="96"/>
                  </a:cubicBezTo>
                  <a:cubicBezTo>
                    <a:pt x="67" y="93"/>
                    <a:pt x="71" y="89"/>
                    <a:pt x="71" y="88"/>
                  </a:cubicBezTo>
                  <a:cubicBezTo>
                    <a:pt x="71" y="88"/>
                    <a:pt x="69" y="87"/>
                    <a:pt x="65" y="88"/>
                  </a:cubicBezTo>
                  <a:close/>
                  <a:moveTo>
                    <a:pt x="19" y="61"/>
                  </a:moveTo>
                  <a:cubicBezTo>
                    <a:pt x="16" y="63"/>
                    <a:pt x="14" y="60"/>
                    <a:pt x="13" y="62"/>
                  </a:cubicBezTo>
                  <a:cubicBezTo>
                    <a:pt x="11" y="65"/>
                    <a:pt x="17" y="68"/>
                    <a:pt x="16" y="73"/>
                  </a:cubicBezTo>
                  <a:cubicBezTo>
                    <a:pt x="15" y="77"/>
                    <a:pt x="16" y="83"/>
                    <a:pt x="19" y="80"/>
                  </a:cubicBezTo>
                  <a:cubicBezTo>
                    <a:pt x="22" y="78"/>
                    <a:pt x="23" y="79"/>
                    <a:pt x="25" y="77"/>
                  </a:cubicBezTo>
                  <a:cubicBezTo>
                    <a:pt x="26" y="75"/>
                    <a:pt x="25" y="67"/>
                    <a:pt x="26" y="64"/>
                  </a:cubicBezTo>
                  <a:cubicBezTo>
                    <a:pt x="27" y="60"/>
                    <a:pt x="21" y="59"/>
                    <a:pt x="19" y="61"/>
                  </a:cubicBezTo>
                  <a:close/>
                  <a:moveTo>
                    <a:pt x="77" y="57"/>
                  </a:moveTo>
                  <a:cubicBezTo>
                    <a:pt x="74" y="55"/>
                    <a:pt x="76" y="52"/>
                    <a:pt x="71" y="52"/>
                  </a:cubicBezTo>
                  <a:cubicBezTo>
                    <a:pt x="66" y="53"/>
                    <a:pt x="60" y="46"/>
                    <a:pt x="58" y="39"/>
                  </a:cubicBezTo>
                  <a:cubicBezTo>
                    <a:pt x="57" y="32"/>
                    <a:pt x="49" y="32"/>
                    <a:pt x="47" y="28"/>
                  </a:cubicBezTo>
                  <a:cubicBezTo>
                    <a:pt x="45" y="24"/>
                    <a:pt x="49" y="23"/>
                    <a:pt x="47" y="20"/>
                  </a:cubicBezTo>
                  <a:cubicBezTo>
                    <a:pt x="46" y="18"/>
                    <a:pt x="48" y="16"/>
                    <a:pt x="51" y="15"/>
                  </a:cubicBezTo>
                  <a:cubicBezTo>
                    <a:pt x="51" y="11"/>
                    <a:pt x="51" y="7"/>
                    <a:pt x="51" y="5"/>
                  </a:cubicBezTo>
                  <a:cubicBezTo>
                    <a:pt x="49" y="4"/>
                    <a:pt x="48" y="4"/>
                    <a:pt x="47" y="4"/>
                  </a:cubicBezTo>
                  <a:cubicBezTo>
                    <a:pt x="46" y="3"/>
                    <a:pt x="46" y="0"/>
                    <a:pt x="46" y="0"/>
                  </a:cubicBezTo>
                  <a:cubicBezTo>
                    <a:pt x="45" y="0"/>
                    <a:pt x="40" y="0"/>
                    <a:pt x="39" y="1"/>
                  </a:cubicBezTo>
                  <a:cubicBezTo>
                    <a:pt x="38" y="2"/>
                    <a:pt x="36" y="4"/>
                    <a:pt x="34" y="3"/>
                  </a:cubicBezTo>
                  <a:cubicBezTo>
                    <a:pt x="34" y="3"/>
                    <a:pt x="33" y="2"/>
                    <a:pt x="33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6"/>
                    <a:pt x="30" y="6"/>
                  </a:cubicBezTo>
                  <a:cubicBezTo>
                    <a:pt x="29" y="6"/>
                    <a:pt x="28" y="5"/>
                    <a:pt x="28" y="7"/>
                  </a:cubicBezTo>
                  <a:cubicBezTo>
                    <a:pt x="28" y="8"/>
                    <a:pt x="25" y="8"/>
                    <a:pt x="24" y="8"/>
                  </a:cubicBezTo>
                  <a:cubicBezTo>
                    <a:pt x="23" y="7"/>
                    <a:pt x="21" y="8"/>
                    <a:pt x="21" y="9"/>
                  </a:cubicBezTo>
                  <a:cubicBezTo>
                    <a:pt x="21" y="11"/>
                    <a:pt x="21" y="14"/>
                    <a:pt x="19" y="12"/>
                  </a:cubicBezTo>
                  <a:cubicBezTo>
                    <a:pt x="17" y="10"/>
                    <a:pt x="15" y="6"/>
                    <a:pt x="15" y="7"/>
                  </a:cubicBezTo>
                  <a:cubicBezTo>
                    <a:pt x="14" y="7"/>
                    <a:pt x="12" y="12"/>
                    <a:pt x="11" y="12"/>
                  </a:cubicBezTo>
                  <a:cubicBezTo>
                    <a:pt x="10" y="12"/>
                    <a:pt x="6" y="13"/>
                    <a:pt x="4" y="13"/>
                  </a:cubicBezTo>
                  <a:cubicBezTo>
                    <a:pt x="3" y="15"/>
                    <a:pt x="4" y="16"/>
                    <a:pt x="5" y="17"/>
                  </a:cubicBezTo>
                  <a:cubicBezTo>
                    <a:pt x="6" y="17"/>
                    <a:pt x="4" y="19"/>
                    <a:pt x="3" y="20"/>
                  </a:cubicBezTo>
                  <a:cubicBezTo>
                    <a:pt x="2" y="20"/>
                    <a:pt x="0" y="20"/>
                    <a:pt x="1" y="22"/>
                  </a:cubicBezTo>
                  <a:cubicBezTo>
                    <a:pt x="3" y="24"/>
                    <a:pt x="5" y="24"/>
                    <a:pt x="4" y="26"/>
                  </a:cubicBezTo>
                  <a:cubicBezTo>
                    <a:pt x="3" y="28"/>
                    <a:pt x="4" y="30"/>
                    <a:pt x="6" y="30"/>
                  </a:cubicBezTo>
                  <a:cubicBezTo>
                    <a:pt x="7" y="30"/>
                    <a:pt x="10" y="30"/>
                    <a:pt x="9" y="31"/>
                  </a:cubicBezTo>
                  <a:cubicBezTo>
                    <a:pt x="9" y="32"/>
                    <a:pt x="9" y="33"/>
                    <a:pt x="8" y="34"/>
                  </a:cubicBezTo>
                  <a:cubicBezTo>
                    <a:pt x="10" y="33"/>
                    <a:pt x="11" y="33"/>
                    <a:pt x="12" y="33"/>
                  </a:cubicBezTo>
                  <a:cubicBezTo>
                    <a:pt x="15" y="31"/>
                    <a:pt x="14" y="29"/>
                    <a:pt x="18" y="28"/>
                  </a:cubicBezTo>
                  <a:cubicBezTo>
                    <a:pt x="22" y="27"/>
                    <a:pt x="28" y="30"/>
                    <a:pt x="29" y="33"/>
                  </a:cubicBezTo>
                  <a:cubicBezTo>
                    <a:pt x="31" y="35"/>
                    <a:pt x="31" y="35"/>
                    <a:pt x="32" y="37"/>
                  </a:cubicBezTo>
                  <a:cubicBezTo>
                    <a:pt x="32" y="39"/>
                    <a:pt x="34" y="43"/>
                    <a:pt x="39" y="47"/>
                  </a:cubicBezTo>
                  <a:cubicBezTo>
                    <a:pt x="45" y="51"/>
                    <a:pt x="47" y="55"/>
                    <a:pt x="50" y="57"/>
                  </a:cubicBezTo>
                  <a:cubicBezTo>
                    <a:pt x="53" y="58"/>
                    <a:pt x="56" y="58"/>
                    <a:pt x="58" y="60"/>
                  </a:cubicBezTo>
                  <a:cubicBezTo>
                    <a:pt x="60" y="62"/>
                    <a:pt x="62" y="63"/>
                    <a:pt x="65" y="65"/>
                  </a:cubicBezTo>
                  <a:cubicBezTo>
                    <a:pt x="68" y="66"/>
                    <a:pt x="68" y="69"/>
                    <a:pt x="71" y="69"/>
                  </a:cubicBezTo>
                  <a:cubicBezTo>
                    <a:pt x="73" y="70"/>
                    <a:pt x="72" y="72"/>
                    <a:pt x="73" y="74"/>
                  </a:cubicBezTo>
                  <a:cubicBezTo>
                    <a:pt x="75" y="76"/>
                    <a:pt x="75" y="80"/>
                    <a:pt x="74" y="83"/>
                  </a:cubicBezTo>
                  <a:cubicBezTo>
                    <a:pt x="72" y="85"/>
                    <a:pt x="73" y="89"/>
                    <a:pt x="74" y="89"/>
                  </a:cubicBezTo>
                  <a:cubicBezTo>
                    <a:pt x="75" y="89"/>
                    <a:pt x="78" y="85"/>
                    <a:pt x="78" y="82"/>
                  </a:cubicBezTo>
                  <a:cubicBezTo>
                    <a:pt x="78" y="80"/>
                    <a:pt x="81" y="80"/>
                    <a:pt x="83" y="78"/>
                  </a:cubicBezTo>
                  <a:cubicBezTo>
                    <a:pt x="85" y="75"/>
                    <a:pt x="80" y="75"/>
                    <a:pt x="79" y="71"/>
                  </a:cubicBezTo>
                  <a:cubicBezTo>
                    <a:pt x="78" y="68"/>
                    <a:pt x="83" y="65"/>
                    <a:pt x="87" y="68"/>
                  </a:cubicBezTo>
                  <a:cubicBezTo>
                    <a:pt x="91" y="71"/>
                    <a:pt x="93" y="72"/>
                    <a:pt x="93" y="68"/>
                  </a:cubicBezTo>
                  <a:cubicBezTo>
                    <a:pt x="93" y="64"/>
                    <a:pt x="80" y="59"/>
                    <a:pt x="77" y="57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2" name="Freeform 361"/>
            <p:cNvSpPr>
              <a:spLocks/>
            </p:cNvSpPr>
            <p:nvPr/>
          </p:nvSpPr>
          <p:spPr bwMode="auto">
            <a:xfrm>
              <a:off x="2200007" y="3230831"/>
              <a:ext cx="36513" cy="65776"/>
            </a:xfrm>
            <a:custGeom>
              <a:avLst/>
              <a:gdLst>
                <a:gd name="T0" fmla="*/ 3 w 10"/>
                <a:gd name="T1" fmla="*/ 0 h 13"/>
                <a:gd name="T2" fmla="*/ 0 w 10"/>
                <a:gd name="T3" fmla="*/ 6 h 13"/>
                <a:gd name="T4" fmla="*/ 0 w 10"/>
                <a:gd name="T5" fmla="*/ 9 h 13"/>
                <a:gd name="T6" fmla="*/ 6 w 10"/>
                <a:gd name="T7" fmla="*/ 13 h 13"/>
                <a:gd name="T8" fmla="*/ 6 w 10"/>
                <a:gd name="T9" fmla="*/ 13 h 13"/>
                <a:gd name="T10" fmla="*/ 10 w 10"/>
                <a:gd name="T11" fmla="*/ 8 h 13"/>
                <a:gd name="T12" fmla="*/ 3 w 1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2" y="3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2" y="11"/>
                    <a:pt x="4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1"/>
                    <a:pt x="8" y="8"/>
                    <a:pt x="10" y="8"/>
                  </a:cubicBezTo>
                  <a:cubicBezTo>
                    <a:pt x="8" y="5"/>
                    <a:pt x="5" y="2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3" name="Freeform 362"/>
            <p:cNvSpPr>
              <a:spLocks/>
            </p:cNvSpPr>
            <p:nvPr/>
          </p:nvSpPr>
          <p:spPr bwMode="auto">
            <a:xfrm>
              <a:off x="2206353" y="3101402"/>
              <a:ext cx="128588" cy="201570"/>
            </a:xfrm>
            <a:custGeom>
              <a:avLst/>
              <a:gdLst>
                <a:gd name="T0" fmla="*/ 30 w 34"/>
                <a:gd name="T1" fmla="*/ 27 h 40"/>
                <a:gd name="T2" fmla="*/ 30 w 34"/>
                <a:gd name="T3" fmla="*/ 21 h 40"/>
                <a:gd name="T4" fmla="*/ 30 w 34"/>
                <a:gd name="T5" fmla="*/ 17 h 40"/>
                <a:gd name="T6" fmla="*/ 21 w 34"/>
                <a:gd name="T7" fmla="*/ 14 h 40"/>
                <a:gd name="T8" fmla="*/ 20 w 34"/>
                <a:gd name="T9" fmla="*/ 9 h 40"/>
                <a:gd name="T10" fmla="*/ 17 w 34"/>
                <a:gd name="T11" fmla="*/ 6 h 40"/>
                <a:gd name="T12" fmla="*/ 14 w 34"/>
                <a:gd name="T13" fmla="*/ 2 h 40"/>
                <a:gd name="T14" fmla="*/ 14 w 34"/>
                <a:gd name="T15" fmla="*/ 1 h 40"/>
                <a:gd name="T16" fmla="*/ 12 w 34"/>
                <a:gd name="T17" fmla="*/ 1 h 40"/>
                <a:gd name="T18" fmla="*/ 9 w 34"/>
                <a:gd name="T19" fmla="*/ 0 h 40"/>
                <a:gd name="T20" fmla="*/ 0 w 34"/>
                <a:gd name="T21" fmla="*/ 2 h 40"/>
                <a:gd name="T22" fmla="*/ 2 w 34"/>
                <a:gd name="T23" fmla="*/ 7 h 40"/>
                <a:gd name="T24" fmla="*/ 5 w 34"/>
                <a:gd name="T25" fmla="*/ 13 h 40"/>
                <a:gd name="T26" fmla="*/ 4 w 34"/>
                <a:gd name="T27" fmla="*/ 25 h 40"/>
                <a:gd name="T28" fmla="*/ 1 w 34"/>
                <a:gd name="T29" fmla="*/ 28 h 40"/>
                <a:gd name="T30" fmla="*/ 8 w 34"/>
                <a:gd name="T31" fmla="*/ 36 h 40"/>
                <a:gd name="T32" fmla="*/ 8 w 34"/>
                <a:gd name="T33" fmla="*/ 36 h 40"/>
                <a:gd name="T34" fmla="*/ 15 w 34"/>
                <a:gd name="T35" fmla="*/ 40 h 40"/>
                <a:gd name="T36" fmla="*/ 29 w 34"/>
                <a:gd name="T37" fmla="*/ 37 h 40"/>
                <a:gd name="T38" fmla="*/ 29 w 34"/>
                <a:gd name="T39" fmla="*/ 35 h 40"/>
                <a:gd name="T40" fmla="*/ 32 w 34"/>
                <a:gd name="T41" fmla="*/ 32 h 40"/>
                <a:gd name="T42" fmla="*/ 30 w 34"/>
                <a:gd name="T43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40">
                  <a:moveTo>
                    <a:pt x="30" y="27"/>
                  </a:moveTo>
                  <a:cubicBezTo>
                    <a:pt x="28" y="25"/>
                    <a:pt x="28" y="22"/>
                    <a:pt x="30" y="21"/>
                  </a:cubicBezTo>
                  <a:cubicBezTo>
                    <a:pt x="31" y="20"/>
                    <a:pt x="30" y="18"/>
                    <a:pt x="30" y="17"/>
                  </a:cubicBezTo>
                  <a:cubicBezTo>
                    <a:pt x="30" y="15"/>
                    <a:pt x="22" y="14"/>
                    <a:pt x="21" y="14"/>
                  </a:cubicBezTo>
                  <a:cubicBezTo>
                    <a:pt x="20" y="14"/>
                    <a:pt x="22" y="9"/>
                    <a:pt x="20" y="9"/>
                  </a:cubicBezTo>
                  <a:cubicBezTo>
                    <a:pt x="18" y="9"/>
                    <a:pt x="17" y="8"/>
                    <a:pt x="17" y="6"/>
                  </a:cubicBezTo>
                  <a:cubicBezTo>
                    <a:pt x="17" y="5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4"/>
                    <a:pt x="1" y="7"/>
                    <a:pt x="2" y="7"/>
                  </a:cubicBezTo>
                  <a:cubicBezTo>
                    <a:pt x="5" y="8"/>
                    <a:pt x="4" y="11"/>
                    <a:pt x="5" y="13"/>
                  </a:cubicBezTo>
                  <a:cubicBezTo>
                    <a:pt x="6" y="15"/>
                    <a:pt x="6" y="25"/>
                    <a:pt x="4" y="25"/>
                  </a:cubicBezTo>
                  <a:cubicBezTo>
                    <a:pt x="4" y="25"/>
                    <a:pt x="3" y="27"/>
                    <a:pt x="1" y="28"/>
                  </a:cubicBezTo>
                  <a:cubicBezTo>
                    <a:pt x="3" y="30"/>
                    <a:pt x="6" y="33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6"/>
                    <a:pt x="15" y="40"/>
                    <a:pt x="15" y="40"/>
                  </a:cubicBezTo>
                  <a:cubicBezTo>
                    <a:pt x="15" y="40"/>
                    <a:pt x="24" y="38"/>
                    <a:pt x="29" y="37"/>
                  </a:cubicBezTo>
                  <a:cubicBezTo>
                    <a:pt x="29" y="36"/>
                    <a:pt x="29" y="35"/>
                    <a:pt x="29" y="35"/>
                  </a:cubicBezTo>
                  <a:cubicBezTo>
                    <a:pt x="29" y="34"/>
                    <a:pt x="30" y="32"/>
                    <a:pt x="32" y="32"/>
                  </a:cubicBezTo>
                  <a:cubicBezTo>
                    <a:pt x="34" y="32"/>
                    <a:pt x="31" y="28"/>
                    <a:pt x="30" y="27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4" name="Freeform 233"/>
            <p:cNvSpPr>
              <a:spLocks/>
            </p:cNvSpPr>
            <p:nvPr/>
          </p:nvSpPr>
          <p:spPr bwMode="auto">
            <a:xfrm>
              <a:off x="4289158" y="2794104"/>
              <a:ext cx="950913" cy="543176"/>
            </a:xfrm>
            <a:custGeom>
              <a:avLst/>
              <a:gdLst>
                <a:gd name="T0" fmla="*/ 235 w 253"/>
                <a:gd name="T1" fmla="*/ 46 h 108"/>
                <a:gd name="T2" fmla="*/ 219 w 253"/>
                <a:gd name="T3" fmla="*/ 45 h 108"/>
                <a:gd name="T4" fmla="*/ 220 w 253"/>
                <a:gd name="T5" fmla="*/ 36 h 108"/>
                <a:gd name="T6" fmla="*/ 221 w 253"/>
                <a:gd name="T7" fmla="*/ 23 h 108"/>
                <a:gd name="T8" fmla="*/ 204 w 253"/>
                <a:gd name="T9" fmla="*/ 21 h 108"/>
                <a:gd name="T10" fmla="*/ 191 w 253"/>
                <a:gd name="T11" fmla="*/ 28 h 108"/>
                <a:gd name="T12" fmla="*/ 170 w 253"/>
                <a:gd name="T13" fmla="*/ 30 h 108"/>
                <a:gd name="T14" fmla="*/ 155 w 253"/>
                <a:gd name="T15" fmla="*/ 24 h 108"/>
                <a:gd name="T16" fmla="*/ 143 w 253"/>
                <a:gd name="T17" fmla="*/ 19 h 108"/>
                <a:gd name="T18" fmla="*/ 128 w 253"/>
                <a:gd name="T19" fmla="*/ 18 h 108"/>
                <a:gd name="T20" fmla="*/ 115 w 253"/>
                <a:gd name="T21" fmla="*/ 19 h 108"/>
                <a:gd name="T22" fmla="*/ 109 w 253"/>
                <a:gd name="T23" fmla="*/ 8 h 108"/>
                <a:gd name="T24" fmla="*/ 95 w 253"/>
                <a:gd name="T25" fmla="*/ 4 h 108"/>
                <a:gd name="T26" fmla="*/ 84 w 253"/>
                <a:gd name="T27" fmla="*/ 0 h 108"/>
                <a:gd name="T28" fmla="*/ 77 w 253"/>
                <a:gd name="T29" fmla="*/ 6 h 108"/>
                <a:gd name="T30" fmla="*/ 77 w 253"/>
                <a:gd name="T31" fmla="*/ 16 h 108"/>
                <a:gd name="T32" fmla="*/ 70 w 253"/>
                <a:gd name="T33" fmla="*/ 24 h 108"/>
                <a:gd name="T34" fmla="*/ 58 w 253"/>
                <a:gd name="T35" fmla="*/ 23 h 108"/>
                <a:gd name="T36" fmla="*/ 48 w 253"/>
                <a:gd name="T37" fmla="*/ 16 h 108"/>
                <a:gd name="T38" fmla="*/ 31 w 253"/>
                <a:gd name="T39" fmla="*/ 15 h 108"/>
                <a:gd name="T40" fmla="*/ 21 w 253"/>
                <a:gd name="T41" fmla="*/ 21 h 108"/>
                <a:gd name="T42" fmla="*/ 7 w 253"/>
                <a:gd name="T43" fmla="*/ 28 h 108"/>
                <a:gd name="T44" fmla="*/ 0 w 253"/>
                <a:gd name="T45" fmla="*/ 31 h 108"/>
                <a:gd name="T46" fmla="*/ 6 w 253"/>
                <a:gd name="T47" fmla="*/ 39 h 108"/>
                <a:gd name="T48" fmla="*/ 20 w 253"/>
                <a:gd name="T49" fmla="*/ 48 h 108"/>
                <a:gd name="T50" fmla="*/ 24 w 253"/>
                <a:gd name="T51" fmla="*/ 63 h 108"/>
                <a:gd name="T52" fmla="*/ 41 w 253"/>
                <a:gd name="T53" fmla="*/ 74 h 108"/>
                <a:gd name="T54" fmla="*/ 52 w 253"/>
                <a:gd name="T55" fmla="*/ 81 h 108"/>
                <a:gd name="T56" fmla="*/ 63 w 253"/>
                <a:gd name="T57" fmla="*/ 96 h 108"/>
                <a:gd name="T58" fmla="*/ 92 w 253"/>
                <a:gd name="T59" fmla="*/ 97 h 108"/>
                <a:gd name="T60" fmla="*/ 115 w 253"/>
                <a:gd name="T61" fmla="*/ 103 h 108"/>
                <a:gd name="T62" fmla="*/ 130 w 253"/>
                <a:gd name="T63" fmla="*/ 108 h 108"/>
                <a:gd name="T64" fmla="*/ 162 w 253"/>
                <a:gd name="T65" fmla="*/ 100 h 108"/>
                <a:gd name="T66" fmla="*/ 186 w 253"/>
                <a:gd name="T67" fmla="*/ 86 h 108"/>
                <a:gd name="T68" fmla="*/ 192 w 253"/>
                <a:gd name="T69" fmla="*/ 75 h 108"/>
                <a:gd name="T70" fmla="*/ 217 w 253"/>
                <a:gd name="T71" fmla="*/ 70 h 108"/>
                <a:gd name="T72" fmla="*/ 234 w 253"/>
                <a:gd name="T73" fmla="*/ 59 h 108"/>
                <a:gd name="T74" fmla="*/ 253 w 253"/>
                <a:gd name="T75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3" h="108">
                  <a:moveTo>
                    <a:pt x="242" y="45"/>
                  </a:moveTo>
                  <a:cubicBezTo>
                    <a:pt x="240" y="42"/>
                    <a:pt x="236" y="44"/>
                    <a:pt x="235" y="46"/>
                  </a:cubicBezTo>
                  <a:cubicBezTo>
                    <a:pt x="234" y="49"/>
                    <a:pt x="232" y="45"/>
                    <a:pt x="227" y="45"/>
                  </a:cubicBezTo>
                  <a:cubicBezTo>
                    <a:pt x="222" y="45"/>
                    <a:pt x="222" y="48"/>
                    <a:pt x="219" y="45"/>
                  </a:cubicBezTo>
                  <a:cubicBezTo>
                    <a:pt x="215" y="42"/>
                    <a:pt x="220" y="40"/>
                    <a:pt x="220" y="40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7" y="23"/>
                    <a:pt x="227" y="23"/>
                    <a:pt x="227" y="23"/>
                  </a:cubicBezTo>
                  <a:cubicBezTo>
                    <a:pt x="225" y="23"/>
                    <a:pt x="222" y="22"/>
                    <a:pt x="221" y="23"/>
                  </a:cubicBezTo>
                  <a:cubicBezTo>
                    <a:pt x="219" y="24"/>
                    <a:pt x="214" y="23"/>
                    <a:pt x="214" y="21"/>
                  </a:cubicBezTo>
                  <a:cubicBezTo>
                    <a:pt x="213" y="20"/>
                    <a:pt x="206" y="20"/>
                    <a:pt x="204" y="21"/>
                  </a:cubicBezTo>
                  <a:cubicBezTo>
                    <a:pt x="202" y="22"/>
                    <a:pt x="198" y="24"/>
                    <a:pt x="197" y="25"/>
                  </a:cubicBezTo>
                  <a:cubicBezTo>
                    <a:pt x="197" y="27"/>
                    <a:pt x="193" y="26"/>
                    <a:pt x="191" y="28"/>
                  </a:cubicBezTo>
                  <a:cubicBezTo>
                    <a:pt x="189" y="29"/>
                    <a:pt x="181" y="29"/>
                    <a:pt x="181" y="30"/>
                  </a:cubicBezTo>
                  <a:cubicBezTo>
                    <a:pt x="180" y="31"/>
                    <a:pt x="171" y="31"/>
                    <a:pt x="170" y="30"/>
                  </a:cubicBezTo>
                  <a:cubicBezTo>
                    <a:pt x="168" y="29"/>
                    <a:pt x="161" y="30"/>
                    <a:pt x="160" y="28"/>
                  </a:cubicBezTo>
                  <a:cubicBezTo>
                    <a:pt x="159" y="26"/>
                    <a:pt x="155" y="26"/>
                    <a:pt x="155" y="24"/>
                  </a:cubicBezTo>
                  <a:cubicBezTo>
                    <a:pt x="155" y="22"/>
                    <a:pt x="149" y="22"/>
                    <a:pt x="149" y="21"/>
                  </a:cubicBezTo>
                  <a:cubicBezTo>
                    <a:pt x="148" y="19"/>
                    <a:pt x="143" y="19"/>
                    <a:pt x="143" y="19"/>
                  </a:cubicBezTo>
                  <a:cubicBezTo>
                    <a:pt x="142" y="20"/>
                    <a:pt x="137" y="18"/>
                    <a:pt x="135" y="17"/>
                  </a:cubicBezTo>
                  <a:cubicBezTo>
                    <a:pt x="134" y="17"/>
                    <a:pt x="129" y="18"/>
                    <a:pt x="128" y="18"/>
                  </a:cubicBezTo>
                  <a:cubicBezTo>
                    <a:pt x="126" y="18"/>
                    <a:pt x="124" y="21"/>
                    <a:pt x="122" y="21"/>
                  </a:cubicBezTo>
                  <a:cubicBezTo>
                    <a:pt x="120" y="21"/>
                    <a:pt x="116" y="18"/>
                    <a:pt x="115" y="19"/>
                  </a:cubicBezTo>
                  <a:cubicBezTo>
                    <a:pt x="114" y="20"/>
                    <a:pt x="111" y="17"/>
                    <a:pt x="110" y="15"/>
                  </a:cubicBezTo>
                  <a:cubicBezTo>
                    <a:pt x="109" y="14"/>
                    <a:pt x="110" y="10"/>
                    <a:pt x="109" y="8"/>
                  </a:cubicBezTo>
                  <a:cubicBezTo>
                    <a:pt x="108" y="7"/>
                    <a:pt x="103" y="7"/>
                    <a:pt x="101" y="6"/>
                  </a:cubicBezTo>
                  <a:cubicBezTo>
                    <a:pt x="99" y="5"/>
                    <a:pt x="97" y="4"/>
                    <a:pt x="95" y="4"/>
                  </a:cubicBezTo>
                  <a:cubicBezTo>
                    <a:pt x="94" y="4"/>
                    <a:pt x="91" y="3"/>
                    <a:pt x="90" y="2"/>
                  </a:cubicBezTo>
                  <a:cubicBezTo>
                    <a:pt x="89" y="2"/>
                    <a:pt x="86" y="1"/>
                    <a:pt x="84" y="0"/>
                  </a:cubicBezTo>
                  <a:cubicBezTo>
                    <a:pt x="83" y="0"/>
                    <a:pt x="82" y="2"/>
                    <a:pt x="81" y="3"/>
                  </a:cubicBezTo>
                  <a:cubicBezTo>
                    <a:pt x="80" y="4"/>
                    <a:pt x="78" y="4"/>
                    <a:pt x="77" y="6"/>
                  </a:cubicBezTo>
                  <a:cubicBezTo>
                    <a:pt x="77" y="7"/>
                    <a:pt x="73" y="8"/>
                    <a:pt x="74" y="10"/>
                  </a:cubicBezTo>
                  <a:cubicBezTo>
                    <a:pt x="74" y="11"/>
                    <a:pt x="75" y="15"/>
                    <a:pt x="77" y="16"/>
                  </a:cubicBezTo>
                  <a:cubicBezTo>
                    <a:pt x="78" y="17"/>
                    <a:pt x="77" y="20"/>
                    <a:pt x="76" y="21"/>
                  </a:cubicBezTo>
                  <a:cubicBezTo>
                    <a:pt x="76" y="22"/>
                    <a:pt x="71" y="23"/>
                    <a:pt x="70" y="24"/>
                  </a:cubicBezTo>
                  <a:cubicBezTo>
                    <a:pt x="69" y="26"/>
                    <a:pt x="66" y="24"/>
                    <a:pt x="64" y="23"/>
                  </a:cubicBezTo>
                  <a:cubicBezTo>
                    <a:pt x="62" y="21"/>
                    <a:pt x="59" y="22"/>
                    <a:pt x="58" y="23"/>
                  </a:cubicBezTo>
                  <a:cubicBezTo>
                    <a:pt x="56" y="24"/>
                    <a:pt x="52" y="21"/>
                    <a:pt x="51" y="21"/>
                  </a:cubicBezTo>
                  <a:cubicBezTo>
                    <a:pt x="50" y="20"/>
                    <a:pt x="50" y="16"/>
                    <a:pt x="48" y="16"/>
                  </a:cubicBezTo>
                  <a:cubicBezTo>
                    <a:pt x="47" y="16"/>
                    <a:pt x="39" y="15"/>
                    <a:pt x="37" y="14"/>
                  </a:cubicBezTo>
                  <a:cubicBezTo>
                    <a:pt x="35" y="14"/>
                    <a:pt x="32" y="14"/>
                    <a:pt x="31" y="15"/>
                  </a:cubicBezTo>
                  <a:cubicBezTo>
                    <a:pt x="31" y="16"/>
                    <a:pt x="27" y="16"/>
                    <a:pt x="26" y="17"/>
                  </a:cubicBezTo>
                  <a:cubicBezTo>
                    <a:pt x="25" y="19"/>
                    <a:pt x="22" y="20"/>
                    <a:pt x="21" y="21"/>
                  </a:cubicBezTo>
                  <a:cubicBezTo>
                    <a:pt x="20" y="22"/>
                    <a:pt x="16" y="22"/>
                    <a:pt x="15" y="25"/>
                  </a:cubicBezTo>
                  <a:cubicBezTo>
                    <a:pt x="14" y="27"/>
                    <a:pt x="9" y="28"/>
                    <a:pt x="7" y="28"/>
                  </a:cubicBezTo>
                  <a:cubicBezTo>
                    <a:pt x="6" y="28"/>
                    <a:pt x="2" y="29"/>
                    <a:pt x="2" y="30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1"/>
                    <a:pt x="0" y="31"/>
                    <a:pt x="1" y="31"/>
                  </a:cubicBezTo>
                  <a:cubicBezTo>
                    <a:pt x="2" y="37"/>
                    <a:pt x="4" y="37"/>
                    <a:pt x="6" y="39"/>
                  </a:cubicBezTo>
                  <a:cubicBezTo>
                    <a:pt x="9" y="41"/>
                    <a:pt x="11" y="43"/>
                    <a:pt x="14" y="43"/>
                  </a:cubicBezTo>
                  <a:cubicBezTo>
                    <a:pt x="16" y="43"/>
                    <a:pt x="20" y="46"/>
                    <a:pt x="20" y="48"/>
                  </a:cubicBezTo>
                  <a:cubicBezTo>
                    <a:pt x="21" y="51"/>
                    <a:pt x="23" y="53"/>
                    <a:pt x="25" y="55"/>
                  </a:cubicBezTo>
                  <a:cubicBezTo>
                    <a:pt x="26" y="56"/>
                    <a:pt x="24" y="60"/>
                    <a:pt x="24" y="63"/>
                  </a:cubicBezTo>
                  <a:cubicBezTo>
                    <a:pt x="24" y="66"/>
                    <a:pt x="21" y="66"/>
                    <a:pt x="22" y="69"/>
                  </a:cubicBezTo>
                  <a:cubicBezTo>
                    <a:pt x="24" y="72"/>
                    <a:pt x="37" y="74"/>
                    <a:pt x="41" y="74"/>
                  </a:cubicBezTo>
                  <a:cubicBezTo>
                    <a:pt x="44" y="74"/>
                    <a:pt x="45" y="77"/>
                    <a:pt x="47" y="77"/>
                  </a:cubicBezTo>
                  <a:cubicBezTo>
                    <a:pt x="49" y="78"/>
                    <a:pt x="49" y="80"/>
                    <a:pt x="52" y="81"/>
                  </a:cubicBezTo>
                  <a:cubicBezTo>
                    <a:pt x="54" y="81"/>
                    <a:pt x="57" y="83"/>
                    <a:pt x="58" y="88"/>
                  </a:cubicBezTo>
                  <a:cubicBezTo>
                    <a:pt x="59" y="92"/>
                    <a:pt x="62" y="94"/>
                    <a:pt x="63" y="96"/>
                  </a:cubicBezTo>
                  <a:cubicBezTo>
                    <a:pt x="63" y="98"/>
                    <a:pt x="69" y="96"/>
                    <a:pt x="73" y="97"/>
                  </a:cubicBezTo>
                  <a:cubicBezTo>
                    <a:pt x="77" y="97"/>
                    <a:pt x="89" y="97"/>
                    <a:pt x="92" y="97"/>
                  </a:cubicBezTo>
                  <a:cubicBezTo>
                    <a:pt x="95" y="98"/>
                    <a:pt x="103" y="97"/>
                    <a:pt x="107" y="101"/>
                  </a:cubicBezTo>
                  <a:cubicBezTo>
                    <a:pt x="111" y="104"/>
                    <a:pt x="113" y="101"/>
                    <a:pt x="115" y="103"/>
                  </a:cubicBezTo>
                  <a:cubicBezTo>
                    <a:pt x="118" y="104"/>
                    <a:pt x="120" y="105"/>
                    <a:pt x="124" y="105"/>
                  </a:cubicBezTo>
                  <a:cubicBezTo>
                    <a:pt x="127" y="104"/>
                    <a:pt x="127" y="107"/>
                    <a:pt x="130" y="108"/>
                  </a:cubicBezTo>
                  <a:cubicBezTo>
                    <a:pt x="133" y="108"/>
                    <a:pt x="137" y="104"/>
                    <a:pt x="144" y="101"/>
                  </a:cubicBezTo>
                  <a:cubicBezTo>
                    <a:pt x="151" y="97"/>
                    <a:pt x="158" y="100"/>
                    <a:pt x="162" y="100"/>
                  </a:cubicBezTo>
                  <a:cubicBezTo>
                    <a:pt x="166" y="101"/>
                    <a:pt x="172" y="99"/>
                    <a:pt x="177" y="94"/>
                  </a:cubicBezTo>
                  <a:cubicBezTo>
                    <a:pt x="181" y="89"/>
                    <a:pt x="186" y="90"/>
                    <a:pt x="186" y="86"/>
                  </a:cubicBezTo>
                  <a:cubicBezTo>
                    <a:pt x="187" y="82"/>
                    <a:pt x="182" y="80"/>
                    <a:pt x="184" y="77"/>
                  </a:cubicBezTo>
                  <a:cubicBezTo>
                    <a:pt x="186" y="73"/>
                    <a:pt x="190" y="74"/>
                    <a:pt x="192" y="75"/>
                  </a:cubicBezTo>
                  <a:cubicBezTo>
                    <a:pt x="194" y="76"/>
                    <a:pt x="200" y="77"/>
                    <a:pt x="205" y="74"/>
                  </a:cubicBezTo>
                  <a:cubicBezTo>
                    <a:pt x="210" y="70"/>
                    <a:pt x="212" y="71"/>
                    <a:pt x="217" y="70"/>
                  </a:cubicBezTo>
                  <a:cubicBezTo>
                    <a:pt x="222" y="69"/>
                    <a:pt x="221" y="66"/>
                    <a:pt x="224" y="63"/>
                  </a:cubicBezTo>
                  <a:cubicBezTo>
                    <a:pt x="227" y="60"/>
                    <a:pt x="231" y="59"/>
                    <a:pt x="234" y="59"/>
                  </a:cubicBezTo>
                  <a:cubicBezTo>
                    <a:pt x="237" y="59"/>
                    <a:pt x="241" y="56"/>
                    <a:pt x="244" y="57"/>
                  </a:cubicBezTo>
                  <a:cubicBezTo>
                    <a:pt x="248" y="58"/>
                    <a:pt x="252" y="59"/>
                    <a:pt x="253" y="56"/>
                  </a:cubicBezTo>
                  <a:cubicBezTo>
                    <a:pt x="253" y="53"/>
                    <a:pt x="245" y="48"/>
                    <a:pt x="242" y="45"/>
                  </a:cubicBezTo>
                  <a:close/>
                </a:path>
              </a:pathLst>
            </a:custGeom>
            <a:grpFill/>
            <a:ln w="4763" cap="flat">
              <a:solidFill>
                <a:srgbClr val="9EBCCB"/>
              </a:solidFill>
              <a:prstDash val="solid"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611188" y="346075"/>
            <a:ext cx="27368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tx2"/>
                </a:solidFill>
                <a:latin typeface="Calibri Light" pitchFamily="34" charset="0"/>
                <a:cs typeface="Times New Roman" pitchFamily="18" charset="0"/>
              </a:rPr>
              <a:t>НАША ГЕОГРАФИЯ</a:t>
            </a:r>
            <a:endParaRPr lang="ru-RU" sz="2400">
              <a:solidFill>
                <a:schemeClr val="tx2"/>
              </a:solidFill>
            </a:endParaRPr>
          </a:p>
        </p:txBody>
      </p:sp>
      <p:cxnSp>
        <p:nvCxnSpPr>
          <p:cNvPr id="313" name="Прямая соединительная линия 312"/>
          <p:cNvCxnSpPr/>
          <p:nvPr/>
        </p:nvCxnSpPr>
        <p:spPr>
          <a:xfrm>
            <a:off x="0" y="1131888"/>
            <a:ext cx="3022600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8" name="Rectangle 1"/>
          <p:cNvSpPr>
            <a:spLocks noChangeArrowheads="1"/>
          </p:cNvSpPr>
          <p:nvPr/>
        </p:nvSpPr>
        <p:spPr bwMode="auto">
          <a:xfrm>
            <a:off x="4787900" y="4041775"/>
            <a:ext cx="41052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3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Основная аудитория портала – это пользователи </a:t>
            </a:r>
            <a:r>
              <a:rPr lang="en-US" sz="13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/>
            </a:r>
            <a:br>
              <a:rPr lang="en-US" sz="13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</a:br>
            <a:r>
              <a:rPr lang="ru-RU" sz="13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из стран постсоветского пространства</a:t>
            </a:r>
            <a:r>
              <a:rPr lang="en-US" sz="13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 </a:t>
            </a:r>
            <a:r>
              <a:rPr lang="ru-RU" sz="13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и стран Европы</a:t>
            </a:r>
          </a:p>
          <a:p>
            <a:r>
              <a:rPr lang="ru-RU" sz="1000">
                <a:solidFill>
                  <a:srgbClr val="F6F8F9"/>
                </a:solidFill>
                <a:latin typeface="Calibri Light" pitchFamily="34" charset="0"/>
              </a:rPr>
              <a:t>По данным </a:t>
            </a:r>
            <a:r>
              <a:rPr lang="en-US" sz="1100">
                <a:solidFill>
                  <a:srgbClr val="F6F8F9"/>
                </a:solidFill>
                <a:latin typeface="Calibri Light" pitchFamily="34" charset="0"/>
              </a:rPr>
              <a:t>Alexa.com</a:t>
            </a:r>
            <a:endParaRPr lang="ru-RU" sz="1100">
              <a:solidFill>
                <a:srgbClr val="F6F8F9"/>
              </a:solidFill>
            </a:endParaRPr>
          </a:p>
        </p:txBody>
      </p:sp>
      <p:sp>
        <p:nvSpPr>
          <p:cNvPr id="317" name="Прямоугольник 316"/>
          <p:cNvSpPr/>
          <p:nvPr/>
        </p:nvSpPr>
        <p:spPr>
          <a:xfrm>
            <a:off x="7019925" y="3003550"/>
            <a:ext cx="2124075" cy="431800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Испания</a:t>
            </a:r>
          </a:p>
        </p:txBody>
      </p:sp>
      <p:sp>
        <p:nvSpPr>
          <p:cNvPr id="318" name="Прямоугольник 317"/>
          <p:cNvSpPr/>
          <p:nvPr/>
        </p:nvSpPr>
        <p:spPr>
          <a:xfrm>
            <a:off x="7019925" y="2427288"/>
            <a:ext cx="2124075" cy="431800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Германия</a:t>
            </a:r>
          </a:p>
        </p:txBody>
      </p:sp>
      <p:sp>
        <p:nvSpPr>
          <p:cNvPr id="319" name="Прямоугольник 318"/>
          <p:cNvSpPr/>
          <p:nvPr/>
        </p:nvSpPr>
        <p:spPr>
          <a:xfrm>
            <a:off x="7019925" y="1851025"/>
            <a:ext cx="2124075" cy="433388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Казахстан</a:t>
            </a:r>
          </a:p>
        </p:txBody>
      </p:sp>
      <p:sp>
        <p:nvSpPr>
          <p:cNvPr id="320" name="Прямоугольник 319"/>
          <p:cNvSpPr/>
          <p:nvPr/>
        </p:nvSpPr>
        <p:spPr>
          <a:xfrm>
            <a:off x="0" y="3003550"/>
            <a:ext cx="2124075" cy="431800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Беларусь</a:t>
            </a:r>
          </a:p>
        </p:txBody>
      </p:sp>
      <p:sp>
        <p:nvSpPr>
          <p:cNvPr id="321" name="Прямоугольник 320"/>
          <p:cNvSpPr/>
          <p:nvPr/>
        </p:nvSpPr>
        <p:spPr>
          <a:xfrm>
            <a:off x="0" y="2427288"/>
            <a:ext cx="2124075" cy="431800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Украина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0" y="1851025"/>
            <a:ext cx="2124075" cy="433388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Россия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1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Прямая соединительная линия 41"/>
          <p:cNvCxnSpPr/>
          <p:nvPr/>
        </p:nvCxnSpPr>
        <p:spPr>
          <a:xfrm>
            <a:off x="0" y="2355850"/>
            <a:ext cx="9144000" cy="0"/>
          </a:xfrm>
          <a:prstGeom prst="line">
            <a:avLst/>
          </a:prstGeom>
          <a:ln w="12700">
            <a:solidFill>
              <a:srgbClr val="FFA5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576263" y="3035300"/>
            <a:ext cx="183515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Динамично растет </a:t>
            </a:r>
            <a:br>
              <a:rPr lang="ru-RU" sz="13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</a:br>
            <a:r>
              <a:rPr lang="ru-RU" sz="13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и развивается. </a:t>
            </a:r>
            <a:br>
              <a:rPr lang="ru-RU" sz="13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</a:br>
            <a:r>
              <a:rPr lang="ru-RU" sz="13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За последний год </a:t>
            </a:r>
            <a:r>
              <a:rPr lang="ru-RU" sz="1300" b="1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ежедневная аудитория </a:t>
            </a:r>
            <a:r>
              <a:rPr lang="ru-RU" sz="13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портала выросла вдвое</a:t>
            </a:r>
            <a:endParaRPr lang="ru-RU" sz="1300">
              <a:solidFill>
                <a:schemeClr val="bg1"/>
              </a:solidFill>
            </a:endParaRPr>
          </a:p>
        </p:txBody>
      </p:sp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611188" y="525463"/>
            <a:ext cx="2808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РАЗВИТИЕ ПОРТАЛА</a:t>
            </a:r>
            <a:endParaRPr lang="ru-RU" sz="240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131888"/>
            <a:ext cx="33480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4"/>
          <p:cNvSpPr/>
          <p:nvPr/>
        </p:nvSpPr>
        <p:spPr>
          <a:xfrm>
            <a:off x="2733675" y="3940175"/>
            <a:ext cx="792163" cy="792163"/>
          </a:xfrm>
          <a:prstGeom prst="ellipse">
            <a:avLst/>
          </a:prstGeom>
          <a:solidFill>
            <a:srgbClr val="9E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2" name="Straight Connector 6"/>
          <p:cNvCxnSpPr>
            <a:stCxn id="20" idx="4"/>
            <a:endCxn id="21" idx="0"/>
          </p:cNvCxnSpPr>
          <p:nvPr/>
        </p:nvCxnSpPr>
        <p:spPr>
          <a:xfrm flipH="1">
            <a:off x="3130550" y="3467100"/>
            <a:ext cx="1588" cy="4730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84" name="Группа 43"/>
          <p:cNvGrpSpPr>
            <a:grpSpLocks/>
          </p:cNvGrpSpPr>
          <p:nvPr/>
        </p:nvGrpSpPr>
        <p:grpSpPr bwMode="auto">
          <a:xfrm>
            <a:off x="2132013" y="1362075"/>
            <a:ext cx="1997075" cy="2105025"/>
            <a:chOff x="2131548" y="1620783"/>
            <a:chExt cx="1996771" cy="2105731"/>
          </a:xfrm>
        </p:grpSpPr>
        <p:grpSp>
          <p:nvGrpSpPr>
            <p:cNvPr id="24602" name="Group 109"/>
            <p:cNvGrpSpPr>
              <a:grpSpLocks/>
            </p:cNvGrpSpPr>
            <p:nvPr/>
          </p:nvGrpSpPr>
          <p:grpSpPr bwMode="auto">
            <a:xfrm>
              <a:off x="2131548" y="1620783"/>
              <a:ext cx="1989848" cy="1988712"/>
              <a:chOff x="7810423" y="2033762"/>
              <a:chExt cx="1989848" cy="1988712"/>
            </a:xfrm>
          </p:grpSpPr>
          <p:sp>
            <p:nvSpPr>
              <p:cNvPr id="15" name="Block Arc 110"/>
              <p:cNvSpPr/>
              <p:nvPr/>
            </p:nvSpPr>
            <p:spPr>
              <a:xfrm>
                <a:off x="7810423" y="2033762"/>
                <a:ext cx="1988834" cy="1988217"/>
              </a:xfrm>
              <a:prstGeom prst="blockArc">
                <a:avLst>
                  <a:gd name="adj1" fmla="val 10800000"/>
                  <a:gd name="adj2" fmla="val 14110018"/>
                  <a:gd name="adj3" fmla="val 3484"/>
                </a:avLst>
              </a:prstGeom>
              <a:solidFill>
                <a:srgbClr val="FFA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" name="Oval 111"/>
              <p:cNvSpPr/>
              <p:nvPr/>
            </p:nvSpPr>
            <p:spPr>
              <a:xfrm>
                <a:off x="7812010" y="2033762"/>
                <a:ext cx="1988835" cy="198821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24603" name="Group 112"/>
            <p:cNvGrpSpPr>
              <a:grpSpLocks/>
            </p:cNvGrpSpPr>
            <p:nvPr/>
          </p:nvGrpSpPr>
          <p:grpSpPr bwMode="auto">
            <a:xfrm flipH="1" flipV="1">
              <a:off x="2138471" y="1620783"/>
              <a:ext cx="1989848" cy="1988712"/>
              <a:chOff x="9760979" y="2124158"/>
              <a:chExt cx="1808954" cy="1807920"/>
            </a:xfrm>
          </p:grpSpPr>
          <p:sp>
            <p:nvSpPr>
              <p:cNvPr id="18" name="Block Arc 113"/>
              <p:cNvSpPr/>
              <p:nvPr/>
            </p:nvSpPr>
            <p:spPr>
              <a:xfrm>
                <a:off x="9760979" y="2124608"/>
                <a:ext cx="1808033" cy="1807470"/>
              </a:xfrm>
              <a:prstGeom prst="blockArc">
                <a:avLst>
                  <a:gd name="adj1" fmla="val 10800000"/>
                  <a:gd name="adj2" fmla="val 14110018"/>
                  <a:gd name="adj3" fmla="val 3484"/>
                </a:avLst>
              </a:prstGeom>
              <a:solidFill>
                <a:srgbClr val="FFA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9" name="Oval 114"/>
              <p:cNvSpPr/>
              <p:nvPr/>
            </p:nvSpPr>
            <p:spPr>
              <a:xfrm>
                <a:off x="9762422" y="2124608"/>
                <a:ext cx="1808032" cy="180747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0" name="Oval 3"/>
            <p:cNvSpPr/>
            <p:nvPr/>
          </p:nvSpPr>
          <p:spPr>
            <a:xfrm>
              <a:off x="3060094" y="3582004"/>
              <a:ext cx="144441" cy="144510"/>
            </a:xfrm>
            <a:prstGeom prst="ellipse">
              <a:avLst/>
            </a:prstGeom>
            <a:solidFill>
              <a:srgbClr val="F6F8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Oval 8"/>
            <p:cNvSpPr/>
            <p:nvPr/>
          </p:nvSpPr>
          <p:spPr>
            <a:xfrm>
              <a:off x="2228370" y="1711301"/>
              <a:ext cx="1807888" cy="1807181"/>
            </a:xfrm>
            <a:prstGeom prst="ellipse">
              <a:avLst/>
            </a:prstGeom>
            <a:solidFill>
              <a:srgbClr val="9EBC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5" name="Oval 27"/>
          <p:cNvSpPr/>
          <p:nvPr/>
        </p:nvSpPr>
        <p:spPr>
          <a:xfrm>
            <a:off x="5429250" y="3940175"/>
            <a:ext cx="792163" cy="792163"/>
          </a:xfrm>
          <a:prstGeom prst="ellipse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6" name="Straight Connector 28"/>
          <p:cNvCxnSpPr>
            <a:stCxn id="24" idx="4"/>
            <a:endCxn id="25" idx="0"/>
          </p:cNvCxnSpPr>
          <p:nvPr/>
        </p:nvCxnSpPr>
        <p:spPr>
          <a:xfrm flipH="1">
            <a:off x="5826125" y="3797300"/>
            <a:ext cx="4763" cy="142875"/>
          </a:xfrm>
          <a:prstGeom prst="line">
            <a:avLst/>
          </a:prstGeom>
          <a:ln>
            <a:solidFill>
              <a:srgbClr val="F6F8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7" name="Rectangle 42"/>
          <p:cNvSpPr>
            <a:spLocks noChangeArrowheads="1"/>
          </p:cNvSpPr>
          <p:nvPr/>
        </p:nvSpPr>
        <p:spPr bwMode="auto">
          <a:xfrm flipH="1">
            <a:off x="2268538" y="2033588"/>
            <a:ext cx="17272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6000</a:t>
            </a:r>
          </a:p>
          <a:p>
            <a:pPr algn="ctr"/>
            <a:r>
              <a:rPr lang="ru-RU" sz="1200" b="1">
                <a:solidFill>
                  <a:schemeClr val="bg1"/>
                </a:solidFill>
                <a:latin typeface="Calibri" pitchFamily="34" charset="0"/>
              </a:rPr>
              <a:t>пользователей</a:t>
            </a:r>
            <a:br>
              <a:rPr lang="ru-RU" sz="12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1200" b="1">
                <a:solidFill>
                  <a:schemeClr val="bg1"/>
                </a:solidFill>
                <a:latin typeface="Calibri" pitchFamily="34" charset="0"/>
              </a:rPr>
              <a:t>в день</a:t>
            </a:r>
            <a:endParaRPr lang="en-US" sz="1200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4588" name="Группа 45"/>
          <p:cNvGrpSpPr>
            <a:grpSpLocks/>
          </p:cNvGrpSpPr>
          <p:nvPr/>
        </p:nvGrpSpPr>
        <p:grpSpPr bwMode="auto">
          <a:xfrm>
            <a:off x="4492625" y="1022350"/>
            <a:ext cx="2651125" cy="2774950"/>
            <a:chOff x="4492583" y="1002200"/>
            <a:chExt cx="2651294" cy="2774573"/>
          </a:xfrm>
        </p:grpSpPr>
        <p:grpSp>
          <p:nvGrpSpPr>
            <p:cNvPr id="24592" name="Group 99"/>
            <p:cNvGrpSpPr>
              <a:grpSpLocks/>
            </p:cNvGrpSpPr>
            <p:nvPr/>
          </p:nvGrpSpPr>
          <p:grpSpPr bwMode="auto">
            <a:xfrm>
              <a:off x="4495391" y="1014901"/>
              <a:ext cx="2648486" cy="2646975"/>
              <a:chOff x="7810424" y="2033762"/>
              <a:chExt cx="1989847" cy="1988712"/>
            </a:xfrm>
          </p:grpSpPr>
          <p:sp>
            <p:nvSpPr>
              <p:cNvPr id="10" name="Block Arc 100"/>
              <p:cNvSpPr/>
              <p:nvPr/>
            </p:nvSpPr>
            <p:spPr>
              <a:xfrm>
                <a:off x="7810700" y="2033760"/>
                <a:ext cx="1988379" cy="1989174"/>
              </a:xfrm>
              <a:prstGeom prst="blockArc">
                <a:avLst>
                  <a:gd name="adj1" fmla="val 10800000"/>
                  <a:gd name="adj2" fmla="val 14110018"/>
                  <a:gd name="adj3" fmla="val 3484"/>
                </a:avLst>
              </a:prstGeom>
              <a:solidFill>
                <a:srgbClr val="FFA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1" name="Oval 101"/>
              <p:cNvSpPr/>
              <p:nvPr/>
            </p:nvSpPr>
            <p:spPr>
              <a:xfrm>
                <a:off x="7811893" y="2033760"/>
                <a:ext cx="1988378" cy="1989174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24593" name="Группа 44"/>
            <p:cNvGrpSpPr>
              <a:grpSpLocks/>
            </p:cNvGrpSpPr>
            <p:nvPr/>
          </p:nvGrpSpPr>
          <p:grpSpPr bwMode="auto">
            <a:xfrm>
              <a:off x="4492583" y="1002200"/>
              <a:ext cx="2649786" cy="2774573"/>
              <a:chOff x="4492583" y="1002200"/>
              <a:chExt cx="2649786" cy="2774573"/>
            </a:xfrm>
          </p:grpSpPr>
          <p:sp>
            <p:nvSpPr>
              <p:cNvPr id="12" name="Oval 25"/>
              <p:cNvSpPr/>
              <p:nvPr/>
            </p:nvSpPr>
            <p:spPr>
              <a:xfrm>
                <a:off x="4616416" y="1129183"/>
                <a:ext cx="2406804" cy="2406323"/>
              </a:xfrm>
              <a:prstGeom prst="ellipse">
                <a:avLst/>
              </a:prstGeom>
              <a:solidFill>
                <a:srgbClr val="FFA549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3" name="Oval 104"/>
              <p:cNvSpPr/>
              <p:nvPr/>
            </p:nvSpPr>
            <p:spPr>
              <a:xfrm flipH="1" flipV="1">
                <a:off x="4495758" y="1008549"/>
                <a:ext cx="2646532" cy="264759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4" name="Oval 26"/>
              <p:cNvSpPr/>
              <p:nvPr/>
            </p:nvSpPr>
            <p:spPr>
              <a:xfrm>
                <a:off x="5734087" y="3583124"/>
                <a:ext cx="192100" cy="193649"/>
              </a:xfrm>
              <a:prstGeom prst="ellipse">
                <a:avLst/>
              </a:prstGeom>
              <a:solidFill>
                <a:srgbClr val="F6F8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grpSp>
            <p:nvGrpSpPr>
              <p:cNvPr id="24597" name="Group 115"/>
              <p:cNvGrpSpPr>
                <a:grpSpLocks/>
              </p:cNvGrpSpPr>
              <p:nvPr/>
            </p:nvGrpSpPr>
            <p:grpSpPr bwMode="auto">
              <a:xfrm flipH="1" flipV="1">
                <a:off x="4492583" y="1002200"/>
                <a:ext cx="2648486" cy="2646975"/>
                <a:chOff x="7810424" y="2033762"/>
                <a:chExt cx="1989847" cy="1988712"/>
              </a:xfrm>
            </p:grpSpPr>
            <p:sp>
              <p:nvSpPr>
                <p:cNvPr id="34" name="Block Arc 116"/>
                <p:cNvSpPr/>
                <p:nvPr/>
              </p:nvSpPr>
              <p:spPr>
                <a:xfrm>
                  <a:off x="7810700" y="2033300"/>
                  <a:ext cx="1988378" cy="1989174"/>
                </a:xfrm>
                <a:prstGeom prst="blockArc">
                  <a:avLst>
                    <a:gd name="adj1" fmla="val 10800000"/>
                    <a:gd name="adj2" fmla="val 14110018"/>
                    <a:gd name="adj3" fmla="val 3484"/>
                  </a:avLst>
                </a:prstGeom>
                <a:solidFill>
                  <a:srgbClr val="FFA5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Oval 117"/>
                <p:cNvSpPr/>
                <p:nvPr/>
              </p:nvSpPr>
              <p:spPr>
                <a:xfrm>
                  <a:off x="7811892" y="2033300"/>
                  <a:ext cx="1988379" cy="1989174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24589" name="Rectangle 42"/>
          <p:cNvSpPr>
            <a:spLocks noChangeArrowheads="1"/>
          </p:cNvSpPr>
          <p:nvPr/>
        </p:nvSpPr>
        <p:spPr bwMode="auto">
          <a:xfrm flipH="1">
            <a:off x="2278063" y="4100513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2017</a:t>
            </a:r>
            <a:endParaRPr 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590" name="Rectangle 42"/>
          <p:cNvSpPr>
            <a:spLocks noChangeArrowheads="1"/>
          </p:cNvSpPr>
          <p:nvPr/>
        </p:nvSpPr>
        <p:spPr bwMode="auto">
          <a:xfrm flipH="1">
            <a:off x="4975225" y="4100513"/>
            <a:ext cx="172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201</a:t>
            </a:r>
            <a:r>
              <a:rPr lang="en-US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9</a:t>
            </a:r>
            <a:endParaRPr lang="en-US" sz="2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591" name="Rectangle 40"/>
          <p:cNvSpPr>
            <a:spLocks noChangeArrowheads="1"/>
          </p:cNvSpPr>
          <p:nvPr/>
        </p:nvSpPr>
        <p:spPr bwMode="auto">
          <a:xfrm flipH="1">
            <a:off x="4694238" y="2020888"/>
            <a:ext cx="22542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16</a:t>
            </a:r>
            <a:r>
              <a:rPr lang="ru-RU"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000</a:t>
            </a:r>
            <a:r>
              <a:rPr lang="ru-RU" sz="3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200" b="1">
                <a:solidFill>
                  <a:schemeClr val="bg1"/>
                </a:solidFill>
                <a:latin typeface="Calibri" pitchFamily="34" charset="0"/>
              </a:rPr>
              <a:t>пользователей</a:t>
            </a:r>
            <a:br>
              <a:rPr lang="ru-RU" sz="12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1200" b="1">
                <a:solidFill>
                  <a:schemeClr val="bg1"/>
                </a:solidFill>
                <a:latin typeface="Calibri" pitchFamily="34" charset="0"/>
              </a:rPr>
              <a:t>в день</a:t>
            </a:r>
            <a:endParaRPr lang="en-US" sz="12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en-US" sz="36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A549"/>
            </a:gs>
            <a:gs pos="50000">
              <a:srgbClr val="FFA549"/>
            </a:gs>
            <a:gs pos="100000">
              <a:srgbClr val="03ADBE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611188" y="377825"/>
            <a:ext cx="2952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200">
                <a:solidFill>
                  <a:schemeClr val="bg1"/>
                </a:solidFill>
              </a:rPr>
              <a:t>АУДИТОРИЯ И ЦИФРЫ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131888"/>
            <a:ext cx="33734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4" name="Прямоугольник 41"/>
          <p:cNvSpPr>
            <a:spLocks noChangeArrowheads="1"/>
          </p:cNvSpPr>
          <p:nvPr/>
        </p:nvSpPr>
        <p:spPr bwMode="auto">
          <a:xfrm>
            <a:off x="611188" y="2139950"/>
            <a:ext cx="19732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По данным </a:t>
            </a:r>
            <a:r>
              <a:rPr lang="en-US" sz="12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Google Analytics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20713" y="2933700"/>
            <a:ext cx="8523287" cy="287338"/>
          </a:xfrm>
          <a:prstGeom prst="rect">
            <a:avLst/>
          </a:prstGeom>
          <a:solidFill>
            <a:srgbClr val="03AD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971550" y="2481263"/>
            <a:ext cx="8172450" cy="287337"/>
          </a:xfrm>
          <a:prstGeom prst="rect">
            <a:avLst/>
          </a:prstGeom>
          <a:solidFill>
            <a:srgbClr val="9E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Up Arrow 9"/>
          <p:cNvSpPr/>
          <p:nvPr/>
        </p:nvSpPr>
        <p:spPr>
          <a:xfrm>
            <a:off x="5426451" y="922933"/>
            <a:ext cx="1377797" cy="1887835"/>
          </a:xfrm>
          <a:prstGeom prst="upArrow">
            <a:avLst/>
          </a:prstGeom>
          <a:solidFill>
            <a:srgbClr val="9EBCCB"/>
          </a:solidFill>
          <a:ln>
            <a:noFill/>
          </a:ln>
          <a:scene3d>
            <a:camera prst="isometricRightUp"/>
            <a:lightRig rig="threePt" dir="t"/>
          </a:scene3d>
          <a:sp3d extrusionH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608" name="Прямоугольник 40"/>
          <p:cNvSpPr>
            <a:spLocks noChangeArrowheads="1"/>
          </p:cNvSpPr>
          <p:nvPr/>
        </p:nvSpPr>
        <p:spPr bwMode="auto">
          <a:xfrm>
            <a:off x="2867025" y="2909888"/>
            <a:ext cx="19446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посетителей в день</a:t>
            </a:r>
            <a:endParaRPr lang="ru-RU" sz="1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609" name="Прямоугольник 44"/>
          <p:cNvSpPr>
            <a:spLocks noChangeArrowheads="1"/>
          </p:cNvSpPr>
          <p:nvPr/>
        </p:nvSpPr>
        <p:spPr bwMode="auto">
          <a:xfrm>
            <a:off x="2867025" y="2435225"/>
            <a:ext cx="1828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просмотров в день</a:t>
            </a:r>
            <a:endParaRPr lang="ru-RU" sz="1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610" name="Прямоугольник 45"/>
          <p:cNvSpPr>
            <a:spLocks noChangeArrowheads="1"/>
          </p:cNvSpPr>
          <p:nvPr/>
        </p:nvSpPr>
        <p:spPr bwMode="auto">
          <a:xfrm>
            <a:off x="1154113" y="2319338"/>
            <a:ext cx="170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36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48000</a:t>
            </a:r>
            <a:endParaRPr lang="ru-RU" sz="3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5611" name="Прямоугольник 46"/>
          <p:cNvSpPr>
            <a:spLocks noChangeArrowheads="1"/>
          </p:cNvSpPr>
          <p:nvPr/>
        </p:nvSpPr>
        <p:spPr bwMode="auto">
          <a:xfrm>
            <a:off x="1158875" y="2754313"/>
            <a:ext cx="170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36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16000</a:t>
            </a:r>
            <a:endParaRPr lang="ru-RU" sz="3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11188" y="3836988"/>
            <a:ext cx="8532812" cy="287337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27088" y="3408363"/>
            <a:ext cx="8316912" cy="287337"/>
          </a:xfrm>
          <a:prstGeom prst="rect">
            <a:avLst/>
          </a:prstGeom>
          <a:solidFill>
            <a:srgbClr val="517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Up Arrow 7"/>
          <p:cNvSpPr/>
          <p:nvPr/>
        </p:nvSpPr>
        <p:spPr>
          <a:xfrm>
            <a:off x="6948264" y="843558"/>
            <a:ext cx="1310397" cy="3442001"/>
          </a:xfrm>
          <a:prstGeom prst="upArrow">
            <a:avLst/>
          </a:prstGeom>
          <a:solidFill>
            <a:srgbClr val="FFA549"/>
          </a:solidFill>
          <a:ln>
            <a:noFill/>
          </a:ln>
          <a:scene3d>
            <a:camera prst="isometricLeftDown"/>
            <a:lightRig rig="threePt" dir="t"/>
          </a:scene3d>
          <a:sp3d extrusionH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Up Arrow 8"/>
          <p:cNvSpPr/>
          <p:nvPr/>
        </p:nvSpPr>
        <p:spPr>
          <a:xfrm>
            <a:off x="6190680" y="1203598"/>
            <a:ext cx="1294163" cy="2578099"/>
          </a:xfrm>
          <a:prstGeom prst="upArrow">
            <a:avLst/>
          </a:prstGeom>
          <a:solidFill>
            <a:srgbClr val="517399"/>
          </a:solidFill>
          <a:ln>
            <a:noFill/>
          </a:ln>
          <a:scene3d>
            <a:camera prst="isometricLeftDown"/>
            <a:lightRig rig="threePt" dir="t"/>
          </a:scene3d>
          <a:sp3d extrusionH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616" name="Прямоугольник 50"/>
          <p:cNvSpPr>
            <a:spLocks noChangeArrowheads="1"/>
          </p:cNvSpPr>
          <p:nvPr/>
        </p:nvSpPr>
        <p:spPr bwMode="auto">
          <a:xfrm>
            <a:off x="854075" y="3236913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36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380000</a:t>
            </a:r>
            <a:endParaRPr lang="ru-RU" sz="3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5617" name="Прямоугольник 51"/>
          <p:cNvSpPr>
            <a:spLocks noChangeArrowheads="1"/>
          </p:cNvSpPr>
          <p:nvPr/>
        </p:nvSpPr>
        <p:spPr bwMode="auto">
          <a:xfrm>
            <a:off x="854075" y="3667125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36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960000</a:t>
            </a:r>
            <a:endParaRPr lang="ru-RU" sz="3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5618" name="Прямоугольник 52"/>
          <p:cNvSpPr>
            <a:spLocks noChangeArrowheads="1"/>
          </p:cNvSpPr>
          <p:nvPr/>
        </p:nvSpPr>
        <p:spPr bwMode="auto">
          <a:xfrm>
            <a:off x="2843213" y="3803650"/>
            <a:ext cx="20891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просмотров в месяц</a:t>
            </a:r>
            <a:endParaRPr lang="ru-RU" sz="1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619" name="Прямоугольник 53"/>
          <p:cNvSpPr>
            <a:spLocks noChangeArrowheads="1"/>
          </p:cNvSpPr>
          <p:nvPr/>
        </p:nvSpPr>
        <p:spPr bwMode="auto">
          <a:xfrm>
            <a:off x="2849563" y="3370263"/>
            <a:ext cx="19796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посетителей в месяц</a:t>
            </a:r>
            <a:endParaRPr lang="ru-RU" sz="1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Up Arrow 10"/>
          <p:cNvSpPr/>
          <p:nvPr/>
        </p:nvSpPr>
        <p:spPr>
          <a:xfrm>
            <a:off x="4655634" y="2033590"/>
            <a:ext cx="1376778" cy="1153469"/>
          </a:xfrm>
          <a:prstGeom prst="upArrow">
            <a:avLst/>
          </a:prstGeom>
          <a:solidFill>
            <a:srgbClr val="03ADBE"/>
          </a:solidFill>
          <a:ln>
            <a:noFill/>
          </a:ln>
          <a:scene3d>
            <a:camera prst="isometricRightUp"/>
            <a:lightRig rig="threePt" dir="t"/>
          </a:scene3d>
          <a:sp3d extrusionH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621" name="Прямоугольник 54"/>
          <p:cNvSpPr>
            <a:spLocks noChangeArrowheads="1"/>
          </p:cNvSpPr>
          <p:nvPr/>
        </p:nvSpPr>
        <p:spPr bwMode="auto">
          <a:xfrm>
            <a:off x="611188" y="1533525"/>
            <a:ext cx="4572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300" b="1">
                <a:latin typeface="Calibri Light" pitchFamily="34" charset="0"/>
                <a:cs typeface="Times New Roman" pitchFamily="18" charset="0"/>
              </a:rPr>
              <a:t>Ежемесячные данные показывают уверенный рост.</a:t>
            </a:r>
          </a:p>
          <a:p>
            <a:pPr eaLnBrk="0" hangingPunct="0"/>
            <a:r>
              <a:rPr lang="ru-RU" sz="1300" b="1">
                <a:latin typeface="Calibri Light" pitchFamily="34" charset="0"/>
                <a:cs typeface="Times New Roman" pitchFamily="18" charset="0"/>
              </a:rPr>
              <a:t>Сайт находится в ТОП поисковой выдачи Google и Яндекс</a:t>
            </a:r>
            <a:endParaRPr lang="ru-RU" sz="1300" b="1"/>
          </a:p>
        </p:txBody>
      </p:sp>
      <p:sp>
        <p:nvSpPr>
          <p:cNvPr id="56" name="Прямоугольник 55"/>
          <p:cNvSpPr/>
          <p:nvPr/>
        </p:nvSpPr>
        <p:spPr>
          <a:xfrm>
            <a:off x="2843213" y="4300538"/>
            <a:ext cx="6300787" cy="28733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Up Arrow 7"/>
          <p:cNvSpPr/>
          <p:nvPr/>
        </p:nvSpPr>
        <p:spPr>
          <a:xfrm>
            <a:off x="5580112" y="3049928"/>
            <a:ext cx="1310397" cy="1549672"/>
          </a:xfrm>
          <a:prstGeom prst="upArrow">
            <a:avLst/>
          </a:prstGeom>
          <a:solidFill>
            <a:srgbClr val="4F81BD"/>
          </a:solidFill>
          <a:ln>
            <a:noFill/>
          </a:ln>
          <a:scene3d>
            <a:camera prst="isometricLeftDown"/>
            <a:lightRig rig="threePt" dir="t"/>
          </a:scene3d>
          <a:sp3d extrusionH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7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Овал 63"/>
          <p:cNvSpPr/>
          <p:nvPr/>
        </p:nvSpPr>
        <p:spPr>
          <a:xfrm>
            <a:off x="3595688" y="1620838"/>
            <a:ext cx="1944687" cy="1944687"/>
          </a:xfrm>
          <a:prstGeom prst="ellipse">
            <a:avLst/>
          </a:prstGeom>
          <a:noFill/>
          <a:ln>
            <a:solidFill>
              <a:srgbClr val="FFA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611188" y="209550"/>
            <a:ext cx="33131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200">
                <a:solidFill>
                  <a:srgbClr val="F6F8F9"/>
                </a:solidFill>
              </a:rPr>
              <a:t>АУДИТОРИЯ И ИНТЕРЕСЫ</a:t>
            </a:r>
          </a:p>
          <a:p>
            <a:endParaRPr lang="ru-RU" sz="2200">
              <a:solidFill>
                <a:srgbClr val="F6F8F9"/>
              </a:solidFill>
            </a:endParaRPr>
          </a:p>
        </p:txBody>
      </p:sp>
      <p:sp>
        <p:nvSpPr>
          <p:cNvPr id="26628" name="Прямоугольник 18"/>
          <p:cNvSpPr>
            <a:spLocks noChangeArrowheads="1"/>
          </p:cNvSpPr>
          <p:nvPr/>
        </p:nvSpPr>
        <p:spPr bwMode="auto">
          <a:xfrm>
            <a:off x="1331913" y="1728788"/>
            <a:ext cx="21923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>
                <a:solidFill>
                  <a:srgbClr val="F6F8F9"/>
                </a:solidFill>
              </a:rPr>
              <a:t>Тестирование </a:t>
            </a:r>
            <a:r>
              <a:rPr lang="en-US" sz="1600" b="1">
                <a:solidFill>
                  <a:srgbClr val="F6F8F9"/>
                </a:solidFill>
              </a:rPr>
              <a:t/>
            </a:r>
            <a:br>
              <a:rPr lang="en-US" sz="1600" b="1">
                <a:solidFill>
                  <a:srgbClr val="F6F8F9"/>
                </a:solidFill>
              </a:rPr>
            </a:br>
            <a:r>
              <a:rPr lang="ru-RU" sz="1600" b="1">
                <a:solidFill>
                  <a:srgbClr val="F6F8F9"/>
                </a:solidFill>
              </a:rPr>
              <a:t>на проникновение</a:t>
            </a:r>
          </a:p>
          <a:p>
            <a:pPr algn="r"/>
            <a:endParaRPr lang="ru-RU" sz="1600" b="1">
              <a:solidFill>
                <a:srgbClr val="F6F8F9"/>
              </a:solidFill>
              <a:latin typeface="Calibri" pitchFamily="34" charset="0"/>
            </a:endParaRPr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4051300" y="2079625"/>
            <a:ext cx="1035050" cy="985838"/>
          </a:xfrm>
          <a:prstGeom prst="pentagon">
            <a:avLst/>
          </a:prstGeom>
          <a:noFill/>
          <a:ln>
            <a:solidFill>
              <a:srgbClr val="FFA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3708400" y="1635125"/>
            <a:ext cx="504825" cy="482600"/>
          </a:xfrm>
          <a:prstGeom prst="pentagon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авильный пятиугольник 19"/>
          <p:cNvSpPr/>
          <p:nvPr/>
        </p:nvSpPr>
        <p:spPr>
          <a:xfrm>
            <a:off x="4932363" y="1635125"/>
            <a:ext cx="506412" cy="482600"/>
          </a:xfrm>
          <a:prstGeom prst="pentagon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авильный пятиугольник 20"/>
          <p:cNvSpPr/>
          <p:nvPr/>
        </p:nvSpPr>
        <p:spPr>
          <a:xfrm>
            <a:off x="5148263" y="2716213"/>
            <a:ext cx="506412" cy="481012"/>
          </a:xfrm>
          <a:prstGeom prst="pentagon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авильный пятиугольник 21"/>
          <p:cNvSpPr/>
          <p:nvPr/>
        </p:nvSpPr>
        <p:spPr>
          <a:xfrm>
            <a:off x="3492500" y="2716213"/>
            <a:ext cx="504825" cy="481012"/>
          </a:xfrm>
          <a:prstGeom prst="pentagon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авильный пятиугольник 22"/>
          <p:cNvSpPr/>
          <p:nvPr/>
        </p:nvSpPr>
        <p:spPr>
          <a:xfrm>
            <a:off x="4310063" y="3325813"/>
            <a:ext cx="506412" cy="482600"/>
          </a:xfrm>
          <a:prstGeom prst="pentagon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35" name="Прямоугольник 30"/>
          <p:cNvSpPr>
            <a:spLocks noChangeArrowheads="1"/>
          </p:cNvSpPr>
          <p:nvPr/>
        </p:nvSpPr>
        <p:spPr bwMode="auto">
          <a:xfrm>
            <a:off x="5637213" y="1728788"/>
            <a:ext cx="2679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F6F8F9"/>
                </a:solidFill>
              </a:rPr>
              <a:t>Компьютерные технологии</a:t>
            </a:r>
            <a:endParaRPr lang="ru-RU" sz="1600" b="1">
              <a:solidFill>
                <a:srgbClr val="F6F8F9"/>
              </a:solidFill>
              <a:latin typeface="Calibri" pitchFamily="34" charset="0"/>
            </a:endParaRPr>
          </a:p>
        </p:txBody>
      </p:sp>
      <p:sp>
        <p:nvSpPr>
          <p:cNvPr id="26636" name="Прямоугольник 31"/>
          <p:cNvSpPr>
            <a:spLocks noChangeArrowheads="1"/>
          </p:cNvSpPr>
          <p:nvPr/>
        </p:nvSpPr>
        <p:spPr bwMode="auto">
          <a:xfrm>
            <a:off x="250825" y="2706688"/>
            <a:ext cx="3060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>
                <a:solidFill>
                  <a:srgbClr val="F6F8F9"/>
                </a:solidFill>
              </a:rPr>
              <a:t>Компьютерная криминалистика</a:t>
            </a:r>
          </a:p>
        </p:txBody>
      </p:sp>
      <p:sp>
        <p:nvSpPr>
          <p:cNvPr id="26637" name="Прямоугольник 32"/>
          <p:cNvSpPr>
            <a:spLocks noChangeArrowheads="1"/>
          </p:cNvSpPr>
          <p:nvPr/>
        </p:nvSpPr>
        <p:spPr bwMode="auto">
          <a:xfrm>
            <a:off x="5867400" y="2716213"/>
            <a:ext cx="288131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F6F8F9"/>
                </a:solidFill>
              </a:rPr>
              <a:t>Безопасность компьютерных </a:t>
            </a:r>
            <a:r>
              <a:rPr lang="en-US" sz="1600" b="1">
                <a:solidFill>
                  <a:srgbClr val="F6F8F9"/>
                </a:solidFill>
              </a:rPr>
              <a:t/>
            </a:r>
            <a:br>
              <a:rPr lang="en-US" sz="1600" b="1">
                <a:solidFill>
                  <a:srgbClr val="F6F8F9"/>
                </a:solidFill>
              </a:rPr>
            </a:br>
            <a:r>
              <a:rPr lang="ru-RU" sz="1600" b="1">
                <a:solidFill>
                  <a:srgbClr val="F6F8F9"/>
                </a:solidFill>
              </a:rPr>
              <a:t>систем и веб-приложений</a:t>
            </a:r>
          </a:p>
          <a:p>
            <a:endParaRPr lang="ru-RU" sz="1600" b="1">
              <a:solidFill>
                <a:srgbClr val="F6F8F9"/>
              </a:solidFill>
              <a:latin typeface="Calibri" pitchFamily="34" charset="0"/>
            </a:endParaRPr>
          </a:p>
        </p:txBody>
      </p:sp>
      <p:sp>
        <p:nvSpPr>
          <p:cNvPr id="26638" name="Прямоугольник 33"/>
          <p:cNvSpPr>
            <a:spLocks noChangeArrowheads="1"/>
          </p:cNvSpPr>
          <p:nvPr/>
        </p:nvSpPr>
        <p:spPr bwMode="auto">
          <a:xfrm>
            <a:off x="2293938" y="3973513"/>
            <a:ext cx="45720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F6F8F9"/>
                </a:solidFill>
              </a:rPr>
              <a:t>Администрирование </a:t>
            </a:r>
            <a:r>
              <a:rPr lang="en-US" sz="1600" b="1">
                <a:solidFill>
                  <a:srgbClr val="F6F8F9"/>
                </a:solidFill>
              </a:rPr>
              <a:t/>
            </a:r>
            <a:br>
              <a:rPr lang="en-US" sz="1600" b="1">
                <a:solidFill>
                  <a:srgbClr val="F6F8F9"/>
                </a:solidFill>
              </a:rPr>
            </a:br>
            <a:r>
              <a:rPr lang="ru-RU" sz="1600" b="1">
                <a:solidFill>
                  <a:srgbClr val="F6F8F9"/>
                </a:solidFill>
              </a:rPr>
              <a:t>операционной системы Linux </a:t>
            </a:r>
            <a:r>
              <a:rPr lang="en-US" sz="1600" b="1">
                <a:solidFill>
                  <a:srgbClr val="F6F8F9"/>
                </a:solidFill>
              </a:rPr>
              <a:t/>
            </a:r>
            <a:br>
              <a:rPr lang="en-US" sz="1600" b="1">
                <a:solidFill>
                  <a:srgbClr val="F6F8F9"/>
                </a:solidFill>
              </a:rPr>
            </a:br>
            <a:r>
              <a:rPr lang="ru-RU" sz="1600" b="1">
                <a:solidFill>
                  <a:srgbClr val="F6F8F9"/>
                </a:solidFill>
              </a:rPr>
              <a:t>и веб-сайтов</a:t>
            </a:r>
          </a:p>
          <a:p>
            <a:pPr algn="ctr"/>
            <a:endParaRPr lang="ru-RU" sz="1600" b="1">
              <a:solidFill>
                <a:srgbClr val="F6F8F9"/>
              </a:solidFill>
              <a:latin typeface="Calibri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1131888"/>
            <a:ext cx="2771775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0" name="Прямоугольник 57"/>
          <p:cNvSpPr>
            <a:spLocks noChangeArrowheads="1"/>
          </p:cNvSpPr>
          <p:nvPr/>
        </p:nvSpPr>
        <p:spPr bwMode="auto">
          <a:xfrm>
            <a:off x="3749675" y="1677988"/>
            <a:ext cx="39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4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1</a:t>
            </a:r>
            <a:endParaRPr lang="ru-RU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9" name="Freeform 89"/>
          <p:cNvSpPr>
            <a:spLocks noEditPoints="1"/>
          </p:cNvSpPr>
          <p:nvPr/>
        </p:nvSpPr>
        <p:spPr bwMode="auto">
          <a:xfrm>
            <a:off x="4330700" y="2363788"/>
            <a:ext cx="498475" cy="554037"/>
          </a:xfrm>
          <a:custGeom>
            <a:avLst/>
            <a:gdLst>
              <a:gd name="T0" fmla="*/ 66 w 133"/>
              <a:gd name="T1" fmla="*/ 84 h 147"/>
              <a:gd name="T2" fmla="*/ 46 w 133"/>
              <a:gd name="T3" fmla="*/ 104 h 147"/>
              <a:gd name="T4" fmla="*/ 53 w 133"/>
              <a:gd name="T5" fmla="*/ 141 h 147"/>
              <a:gd name="T6" fmla="*/ 60 w 133"/>
              <a:gd name="T7" fmla="*/ 147 h 147"/>
              <a:gd name="T8" fmla="*/ 73 w 133"/>
              <a:gd name="T9" fmla="*/ 147 h 147"/>
              <a:gd name="T10" fmla="*/ 80 w 133"/>
              <a:gd name="T11" fmla="*/ 141 h 147"/>
              <a:gd name="T12" fmla="*/ 87 w 133"/>
              <a:gd name="T13" fmla="*/ 104 h 147"/>
              <a:gd name="T14" fmla="*/ 66 w 133"/>
              <a:gd name="T15" fmla="*/ 84 h 147"/>
              <a:gd name="T16" fmla="*/ 74 w 133"/>
              <a:gd name="T17" fmla="*/ 137 h 147"/>
              <a:gd name="T18" fmla="*/ 72 w 133"/>
              <a:gd name="T19" fmla="*/ 141 h 147"/>
              <a:gd name="T20" fmla="*/ 61 w 133"/>
              <a:gd name="T21" fmla="*/ 141 h 147"/>
              <a:gd name="T22" fmla="*/ 59 w 133"/>
              <a:gd name="T23" fmla="*/ 137 h 147"/>
              <a:gd name="T24" fmla="*/ 53 w 133"/>
              <a:gd name="T25" fmla="*/ 104 h 147"/>
              <a:gd name="T26" fmla="*/ 66 w 133"/>
              <a:gd name="T27" fmla="*/ 91 h 147"/>
              <a:gd name="T28" fmla="*/ 80 w 133"/>
              <a:gd name="T29" fmla="*/ 104 h 147"/>
              <a:gd name="T30" fmla="*/ 74 w 133"/>
              <a:gd name="T31" fmla="*/ 137 h 147"/>
              <a:gd name="T32" fmla="*/ 66 w 133"/>
              <a:gd name="T33" fmla="*/ 77 h 147"/>
              <a:gd name="T34" fmla="*/ 83 w 133"/>
              <a:gd name="T35" fmla="*/ 60 h 147"/>
              <a:gd name="T36" fmla="*/ 66 w 133"/>
              <a:gd name="T37" fmla="*/ 44 h 147"/>
              <a:gd name="T38" fmla="*/ 50 w 133"/>
              <a:gd name="T39" fmla="*/ 60 h 147"/>
              <a:gd name="T40" fmla="*/ 66 w 133"/>
              <a:gd name="T41" fmla="*/ 77 h 147"/>
              <a:gd name="T42" fmla="*/ 66 w 133"/>
              <a:gd name="T43" fmla="*/ 50 h 147"/>
              <a:gd name="T44" fmla="*/ 77 w 133"/>
              <a:gd name="T45" fmla="*/ 60 h 147"/>
              <a:gd name="T46" fmla="*/ 66 w 133"/>
              <a:gd name="T47" fmla="*/ 70 h 147"/>
              <a:gd name="T48" fmla="*/ 56 w 133"/>
              <a:gd name="T49" fmla="*/ 60 h 147"/>
              <a:gd name="T50" fmla="*/ 66 w 133"/>
              <a:gd name="T51" fmla="*/ 50 h 147"/>
              <a:gd name="T52" fmla="*/ 66 w 133"/>
              <a:gd name="T53" fmla="*/ 0 h 147"/>
              <a:gd name="T54" fmla="*/ 0 w 133"/>
              <a:gd name="T55" fmla="*/ 67 h 147"/>
              <a:gd name="T56" fmla="*/ 43 w 133"/>
              <a:gd name="T57" fmla="*/ 130 h 147"/>
              <a:gd name="T58" fmla="*/ 41 w 133"/>
              <a:gd name="T59" fmla="*/ 121 h 147"/>
              <a:gd name="T60" fmla="*/ 6 w 133"/>
              <a:gd name="T61" fmla="*/ 67 h 147"/>
              <a:gd name="T62" fmla="*/ 66 w 133"/>
              <a:gd name="T63" fmla="*/ 7 h 147"/>
              <a:gd name="T64" fmla="*/ 127 w 133"/>
              <a:gd name="T65" fmla="*/ 67 h 147"/>
              <a:gd name="T66" fmla="*/ 92 w 133"/>
              <a:gd name="T67" fmla="*/ 121 h 147"/>
              <a:gd name="T68" fmla="*/ 91 w 133"/>
              <a:gd name="T69" fmla="*/ 130 h 147"/>
              <a:gd name="T70" fmla="*/ 133 w 133"/>
              <a:gd name="T71" fmla="*/ 67 h 147"/>
              <a:gd name="T72" fmla="*/ 66 w 133"/>
              <a:gd name="T73" fmla="*/ 0 h 147"/>
              <a:gd name="T74" fmla="*/ 88 w 133"/>
              <a:gd name="T75" fmla="*/ 86 h 147"/>
              <a:gd name="T76" fmla="*/ 91 w 133"/>
              <a:gd name="T77" fmla="*/ 92 h 147"/>
              <a:gd name="T78" fmla="*/ 107 w 133"/>
              <a:gd name="T79" fmla="*/ 60 h 147"/>
              <a:gd name="T80" fmla="*/ 66 w 133"/>
              <a:gd name="T81" fmla="*/ 20 h 147"/>
              <a:gd name="T82" fmla="*/ 26 w 133"/>
              <a:gd name="T83" fmla="*/ 60 h 147"/>
              <a:gd name="T84" fmla="*/ 41 w 133"/>
              <a:gd name="T85" fmla="*/ 92 h 147"/>
              <a:gd name="T86" fmla="*/ 45 w 133"/>
              <a:gd name="T87" fmla="*/ 86 h 147"/>
              <a:gd name="T88" fmla="*/ 33 w 133"/>
              <a:gd name="T89" fmla="*/ 60 h 147"/>
              <a:gd name="T90" fmla="*/ 66 w 133"/>
              <a:gd name="T91" fmla="*/ 27 h 147"/>
              <a:gd name="T92" fmla="*/ 100 w 133"/>
              <a:gd name="T93" fmla="*/ 60 h 147"/>
              <a:gd name="T94" fmla="*/ 88 w 133"/>
              <a:gd name="T95" fmla="*/ 8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3" h="147">
                <a:moveTo>
                  <a:pt x="66" y="84"/>
                </a:moveTo>
                <a:cubicBezTo>
                  <a:pt x="50" y="84"/>
                  <a:pt x="46" y="94"/>
                  <a:pt x="46" y="104"/>
                </a:cubicBezTo>
                <a:cubicBezTo>
                  <a:pt x="46" y="114"/>
                  <a:pt x="50" y="134"/>
                  <a:pt x="53" y="141"/>
                </a:cubicBezTo>
                <a:cubicBezTo>
                  <a:pt x="56" y="147"/>
                  <a:pt x="60" y="147"/>
                  <a:pt x="60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3" y="147"/>
                  <a:pt x="77" y="147"/>
                  <a:pt x="80" y="141"/>
                </a:cubicBezTo>
                <a:cubicBezTo>
                  <a:pt x="83" y="134"/>
                  <a:pt x="87" y="114"/>
                  <a:pt x="87" y="104"/>
                </a:cubicBezTo>
                <a:cubicBezTo>
                  <a:pt x="87" y="94"/>
                  <a:pt x="83" y="84"/>
                  <a:pt x="66" y="84"/>
                </a:cubicBezTo>
                <a:moveTo>
                  <a:pt x="74" y="137"/>
                </a:moveTo>
                <a:cubicBezTo>
                  <a:pt x="73" y="139"/>
                  <a:pt x="72" y="141"/>
                  <a:pt x="72" y="141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1" y="141"/>
                  <a:pt x="60" y="139"/>
                  <a:pt x="59" y="137"/>
                </a:cubicBezTo>
                <a:cubicBezTo>
                  <a:pt x="56" y="132"/>
                  <a:pt x="53" y="113"/>
                  <a:pt x="53" y="104"/>
                </a:cubicBezTo>
                <a:cubicBezTo>
                  <a:pt x="53" y="94"/>
                  <a:pt x="56" y="91"/>
                  <a:pt x="66" y="91"/>
                </a:cubicBezTo>
                <a:cubicBezTo>
                  <a:pt x="77" y="91"/>
                  <a:pt x="80" y="94"/>
                  <a:pt x="80" y="104"/>
                </a:cubicBezTo>
                <a:cubicBezTo>
                  <a:pt x="80" y="113"/>
                  <a:pt x="77" y="132"/>
                  <a:pt x="74" y="137"/>
                </a:cubicBezTo>
                <a:moveTo>
                  <a:pt x="66" y="77"/>
                </a:moveTo>
                <a:cubicBezTo>
                  <a:pt x="76" y="77"/>
                  <a:pt x="83" y="70"/>
                  <a:pt x="83" y="60"/>
                </a:cubicBezTo>
                <a:cubicBezTo>
                  <a:pt x="83" y="51"/>
                  <a:pt x="76" y="44"/>
                  <a:pt x="66" y="44"/>
                </a:cubicBezTo>
                <a:cubicBezTo>
                  <a:pt x="57" y="44"/>
                  <a:pt x="50" y="51"/>
                  <a:pt x="50" y="60"/>
                </a:cubicBezTo>
                <a:cubicBezTo>
                  <a:pt x="50" y="70"/>
                  <a:pt x="57" y="77"/>
                  <a:pt x="66" y="77"/>
                </a:cubicBezTo>
                <a:moveTo>
                  <a:pt x="66" y="50"/>
                </a:moveTo>
                <a:cubicBezTo>
                  <a:pt x="72" y="50"/>
                  <a:pt x="77" y="55"/>
                  <a:pt x="77" y="60"/>
                </a:cubicBezTo>
                <a:cubicBezTo>
                  <a:pt x="77" y="66"/>
                  <a:pt x="72" y="70"/>
                  <a:pt x="66" y="70"/>
                </a:cubicBezTo>
                <a:cubicBezTo>
                  <a:pt x="61" y="70"/>
                  <a:pt x="56" y="66"/>
                  <a:pt x="56" y="60"/>
                </a:cubicBezTo>
                <a:cubicBezTo>
                  <a:pt x="56" y="55"/>
                  <a:pt x="61" y="50"/>
                  <a:pt x="66" y="50"/>
                </a:cubicBezTo>
                <a:moveTo>
                  <a:pt x="66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96"/>
                  <a:pt x="17" y="120"/>
                  <a:pt x="43" y="130"/>
                </a:cubicBezTo>
                <a:cubicBezTo>
                  <a:pt x="42" y="127"/>
                  <a:pt x="41" y="124"/>
                  <a:pt x="41" y="121"/>
                </a:cubicBezTo>
                <a:cubicBezTo>
                  <a:pt x="21" y="112"/>
                  <a:pt x="6" y="91"/>
                  <a:pt x="6" y="67"/>
                </a:cubicBezTo>
                <a:cubicBezTo>
                  <a:pt x="6" y="34"/>
                  <a:pt x="33" y="7"/>
                  <a:pt x="66" y="7"/>
                </a:cubicBezTo>
                <a:cubicBezTo>
                  <a:pt x="100" y="7"/>
                  <a:pt x="127" y="34"/>
                  <a:pt x="127" y="67"/>
                </a:cubicBezTo>
                <a:cubicBezTo>
                  <a:pt x="127" y="91"/>
                  <a:pt x="112" y="112"/>
                  <a:pt x="92" y="121"/>
                </a:cubicBezTo>
                <a:cubicBezTo>
                  <a:pt x="92" y="124"/>
                  <a:pt x="91" y="127"/>
                  <a:pt x="91" y="130"/>
                </a:cubicBezTo>
                <a:cubicBezTo>
                  <a:pt x="116" y="120"/>
                  <a:pt x="133" y="96"/>
                  <a:pt x="133" y="67"/>
                </a:cubicBezTo>
                <a:cubicBezTo>
                  <a:pt x="133" y="30"/>
                  <a:pt x="103" y="0"/>
                  <a:pt x="66" y="0"/>
                </a:cubicBezTo>
                <a:moveTo>
                  <a:pt x="88" y="86"/>
                </a:moveTo>
                <a:cubicBezTo>
                  <a:pt x="89" y="88"/>
                  <a:pt x="90" y="90"/>
                  <a:pt x="91" y="92"/>
                </a:cubicBezTo>
                <a:cubicBezTo>
                  <a:pt x="101" y="85"/>
                  <a:pt x="107" y="73"/>
                  <a:pt x="107" y="60"/>
                </a:cubicBezTo>
                <a:cubicBezTo>
                  <a:pt x="107" y="38"/>
                  <a:pt x="89" y="20"/>
                  <a:pt x="66" y="20"/>
                </a:cubicBezTo>
                <a:cubicBezTo>
                  <a:pt x="44" y="20"/>
                  <a:pt x="26" y="38"/>
                  <a:pt x="26" y="60"/>
                </a:cubicBezTo>
                <a:cubicBezTo>
                  <a:pt x="26" y="73"/>
                  <a:pt x="32" y="85"/>
                  <a:pt x="41" y="92"/>
                </a:cubicBezTo>
                <a:cubicBezTo>
                  <a:pt x="42" y="90"/>
                  <a:pt x="44" y="88"/>
                  <a:pt x="45" y="86"/>
                </a:cubicBezTo>
                <a:cubicBezTo>
                  <a:pt x="38" y="80"/>
                  <a:pt x="33" y="70"/>
                  <a:pt x="33" y="60"/>
                </a:cubicBezTo>
                <a:cubicBezTo>
                  <a:pt x="33" y="42"/>
                  <a:pt x="48" y="27"/>
                  <a:pt x="66" y="27"/>
                </a:cubicBezTo>
                <a:cubicBezTo>
                  <a:pt x="85" y="27"/>
                  <a:pt x="100" y="42"/>
                  <a:pt x="100" y="60"/>
                </a:cubicBezTo>
                <a:cubicBezTo>
                  <a:pt x="100" y="70"/>
                  <a:pt x="95" y="80"/>
                  <a:pt x="88" y="86"/>
                </a:cubicBezTo>
              </a:path>
            </a:pathLst>
          </a:custGeom>
          <a:solidFill>
            <a:srgbClr val="FFA549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>
                  <a:lumMod val="90000"/>
                  <a:lumOff val="1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6642" name="Прямоугольник 59"/>
          <p:cNvSpPr>
            <a:spLocks noChangeArrowheads="1"/>
          </p:cNvSpPr>
          <p:nvPr/>
        </p:nvSpPr>
        <p:spPr bwMode="auto">
          <a:xfrm>
            <a:off x="4968875" y="1677988"/>
            <a:ext cx="39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4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2</a:t>
            </a:r>
            <a:endParaRPr lang="ru-RU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643" name="Прямоугольник 60"/>
          <p:cNvSpPr>
            <a:spLocks noChangeArrowheads="1"/>
          </p:cNvSpPr>
          <p:nvPr/>
        </p:nvSpPr>
        <p:spPr bwMode="auto">
          <a:xfrm>
            <a:off x="3538538" y="2776538"/>
            <a:ext cx="388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4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3</a:t>
            </a:r>
            <a:endParaRPr lang="ru-RU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644" name="Прямоугольник 61"/>
          <p:cNvSpPr>
            <a:spLocks noChangeArrowheads="1"/>
          </p:cNvSpPr>
          <p:nvPr/>
        </p:nvSpPr>
        <p:spPr bwMode="auto">
          <a:xfrm>
            <a:off x="5189538" y="2762250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4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4</a:t>
            </a:r>
            <a:endParaRPr lang="ru-RU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645" name="Прямоугольник 62"/>
          <p:cNvSpPr>
            <a:spLocks noChangeArrowheads="1"/>
          </p:cNvSpPr>
          <p:nvPr/>
        </p:nvSpPr>
        <p:spPr bwMode="auto">
          <a:xfrm>
            <a:off x="4364038" y="3379788"/>
            <a:ext cx="39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40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5</a:t>
            </a:r>
            <a:endParaRPr lang="ru-RU" sz="240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hree-team-development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2165"/>
          <a:stretch>
            <a:fillRect/>
          </a:stretch>
        </p:blipFill>
        <p:spPr>
          <a:xfrm flipH="1">
            <a:off x="0" y="-668610"/>
            <a:ext cx="9143999" cy="5812110"/>
          </a:xfrm>
          <a:prstGeom prst="rect">
            <a:avLst/>
          </a:prstGeom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-396875" y="-741363"/>
            <a:ext cx="9572625" cy="5884863"/>
          </a:xfrm>
          <a:prstGeom prst="rect">
            <a:avLst/>
          </a:prstGeom>
          <a:solidFill>
            <a:srgbClr val="95ADC7">
              <a:alpha val="5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-288925" y="-812800"/>
            <a:ext cx="9432925" cy="5956300"/>
          </a:xfrm>
          <a:prstGeom prst="rect">
            <a:avLst/>
          </a:prstGeom>
          <a:solidFill>
            <a:srgbClr val="9AB1CA">
              <a:alpha val="5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7652" name="Rectangle 1"/>
          <p:cNvSpPr>
            <a:spLocks noChangeArrowheads="1"/>
          </p:cNvSpPr>
          <p:nvPr/>
        </p:nvSpPr>
        <p:spPr bwMode="auto">
          <a:xfrm>
            <a:off x="1692275" y="2139950"/>
            <a:ext cx="5759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chemeClr val="tx2"/>
                </a:solidFill>
              </a:rPr>
              <a:t>Работает и развивает портал</a:t>
            </a:r>
            <a:r>
              <a:rPr lang="ru-RU" b="1">
                <a:solidFill>
                  <a:schemeClr val="tx2"/>
                </a:solidFill>
              </a:rPr>
              <a:t> </a:t>
            </a:r>
            <a:br>
              <a:rPr lang="ru-RU" b="1">
                <a:solidFill>
                  <a:schemeClr val="tx2"/>
                </a:solidFill>
              </a:rPr>
            </a:br>
            <a:r>
              <a:rPr lang="ru-RU" sz="3600" b="1">
                <a:solidFill>
                  <a:schemeClr val="tx2"/>
                </a:solidFill>
              </a:rPr>
              <a:t>команда из 30 человек</a:t>
            </a: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611188" y="525463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НАША КОМАНДА</a:t>
            </a:r>
            <a:endParaRPr lang="ru-RU" sz="2400">
              <a:solidFill>
                <a:srgbClr val="F6F8F9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131888"/>
            <a:ext cx="29162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yibor-pervogo-avtomobilya-3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5626" r="7828" b="1678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611188" y="525463"/>
            <a:ext cx="3455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ПОЧЕМУ ВЫБИРАЮТ НАС</a:t>
            </a:r>
            <a:endParaRPr lang="ru-RU" sz="240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9225"/>
            <a:ext cx="9144000" cy="3024188"/>
          </a:xfrm>
          <a:prstGeom prst="rect">
            <a:avLst/>
          </a:prstGeom>
          <a:solidFill>
            <a:srgbClr val="FFA54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676" name="Прямоугольник 13"/>
          <p:cNvSpPr>
            <a:spLocks noChangeArrowheads="1"/>
          </p:cNvSpPr>
          <p:nvPr/>
        </p:nvSpPr>
        <p:spPr bwMode="auto">
          <a:xfrm>
            <a:off x="611188" y="1411288"/>
            <a:ext cx="3057525" cy="338137"/>
          </a:xfrm>
          <a:prstGeom prst="rect">
            <a:avLst/>
          </a:prstGeom>
          <a:solidFill>
            <a:srgbClr val="4F81BD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Море практической информации</a:t>
            </a:r>
            <a:endParaRPr lang="ru-RU" sz="160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8677" name="Прямоугольник 14"/>
          <p:cNvSpPr>
            <a:spLocks noChangeArrowheads="1"/>
          </p:cNvSpPr>
          <p:nvPr/>
        </p:nvSpPr>
        <p:spPr bwMode="auto">
          <a:xfrm>
            <a:off x="625475" y="1944688"/>
            <a:ext cx="3744913" cy="585787"/>
          </a:xfrm>
          <a:prstGeom prst="rect">
            <a:avLst/>
          </a:prstGeom>
          <a:solidFill>
            <a:srgbClr val="4F81BD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Команда, которая терпеливо, в сотый раз</a:t>
            </a:r>
            <a:endParaRPr lang="ru-RU" sz="1600">
              <a:latin typeface="Calibri" pitchFamily="34" charset="0"/>
            </a:endParaRPr>
          </a:p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объяснит элементарные вещи</a:t>
            </a:r>
            <a:endParaRPr lang="ru-RU" sz="1600">
              <a:latin typeface="Calibri" pitchFamily="34" charset="0"/>
            </a:endParaRPr>
          </a:p>
        </p:txBody>
      </p:sp>
      <p:sp>
        <p:nvSpPr>
          <p:cNvPr id="28678" name="Прямоугольник 15"/>
          <p:cNvSpPr>
            <a:spLocks noChangeArrowheads="1"/>
          </p:cNvSpPr>
          <p:nvPr/>
        </p:nvSpPr>
        <p:spPr bwMode="auto">
          <a:xfrm>
            <a:off x="625475" y="2736850"/>
            <a:ext cx="3455988" cy="585788"/>
          </a:xfrm>
          <a:prstGeom prst="rect">
            <a:avLst/>
          </a:prstGeom>
          <a:solidFill>
            <a:srgbClr val="4F81BD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Команда, которая в состоянии </a:t>
            </a:r>
            <a:b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</a:br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ответить на вопрос любой сложности</a:t>
            </a:r>
            <a:endParaRPr lang="ru-RU" sz="1600">
              <a:latin typeface="Calibri" pitchFamily="34" charset="0"/>
            </a:endParaRPr>
          </a:p>
        </p:txBody>
      </p:sp>
      <p:sp>
        <p:nvSpPr>
          <p:cNvPr id="28679" name="Прямоугольник 16"/>
          <p:cNvSpPr>
            <a:spLocks noChangeArrowheads="1"/>
          </p:cNvSpPr>
          <p:nvPr/>
        </p:nvSpPr>
        <p:spPr bwMode="auto">
          <a:xfrm>
            <a:off x="625475" y="3529013"/>
            <a:ext cx="3273425" cy="336550"/>
          </a:xfrm>
          <a:prstGeom prst="rect">
            <a:avLst/>
          </a:prstGeom>
          <a:solidFill>
            <a:srgbClr val="4F81BD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Элегантный дизайн блога и форума</a:t>
            </a:r>
            <a:endParaRPr lang="ru-RU" sz="160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8680" name="Прямоугольник 17"/>
          <p:cNvSpPr>
            <a:spLocks noChangeArrowheads="1"/>
          </p:cNvSpPr>
          <p:nvPr/>
        </p:nvSpPr>
        <p:spPr bwMode="auto">
          <a:xfrm>
            <a:off x="625475" y="4105275"/>
            <a:ext cx="2997200" cy="338138"/>
          </a:xfrm>
          <a:prstGeom prst="rect">
            <a:avLst/>
          </a:prstGeom>
          <a:solidFill>
            <a:srgbClr val="4F81BD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Зашифрованное SSL соединение</a:t>
            </a:r>
            <a:endParaRPr lang="ru-RU" sz="1600">
              <a:latin typeface="Calibri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1131888"/>
            <a:ext cx="39957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1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25" descr="security-banner-1400x5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31888"/>
            <a:ext cx="9144000" cy="40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507196">
              <a:alpha val="8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9700" name="Rectangle 1"/>
          <p:cNvSpPr>
            <a:spLocks noChangeArrowheads="1"/>
          </p:cNvSpPr>
          <p:nvPr/>
        </p:nvSpPr>
        <p:spPr bwMode="auto">
          <a:xfrm>
            <a:off x="611188" y="1419225"/>
            <a:ext cx="5184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Предлагаем компаниям услуги портала по размещению вакансий и отдельных задач</a:t>
            </a:r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611188" y="165100"/>
            <a:ext cx="46085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ЧЕМ МЫ МОЖЕМ БЫТЬ ПОЛЕЗНЫ</a:t>
            </a:r>
          </a:p>
          <a:p>
            <a:endParaRPr lang="ru-RU" sz="240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131888"/>
            <a:ext cx="5076825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3" name="Rectangle 1"/>
          <p:cNvSpPr>
            <a:spLocks noChangeArrowheads="1"/>
          </p:cNvSpPr>
          <p:nvPr/>
        </p:nvSpPr>
        <p:spPr bwMode="auto">
          <a:xfrm>
            <a:off x="611188" y="2068513"/>
            <a:ext cx="55451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Обучаем безопасной работе в сети, защите персональных данных, пентесту</a:t>
            </a:r>
            <a:endParaRPr lang="ru-RU" sz="1600" b="1">
              <a:solidFill>
                <a:schemeClr val="bg1"/>
              </a:solidFill>
              <a:latin typeface="Calibri Light" pitchFamily="34" charset="0"/>
              <a:cs typeface="Times New Roman" pitchFamily="18" charset="0"/>
            </a:endParaRPr>
          </a:p>
        </p:txBody>
      </p:sp>
      <p:sp>
        <p:nvSpPr>
          <p:cNvPr id="29704" name="Rectangle 1"/>
          <p:cNvSpPr>
            <a:spLocks noChangeArrowheads="1"/>
          </p:cNvSpPr>
          <p:nvPr/>
        </p:nvSpPr>
        <p:spPr bwMode="auto">
          <a:xfrm>
            <a:off x="611188" y="2716213"/>
            <a:ext cx="59055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Портал обеспечит доступ к тысяче проверенных профессионалов и специалистов в области </a:t>
            </a:r>
            <a:r>
              <a:rPr lang="en-US" sz="1600" b="1">
                <a:solidFill>
                  <a:schemeClr val="bg1"/>
                </a:solidFill>
              </a:rPr>
              <a:t>IT</a:t>
            </a:r>
            <a:r>
              <a:rPr lang="ru-RU" sz="1600" b="1">
                <a:solidFill>
                  <a:schemeClr val="bg1"/>
                </a:solidFill>
              </a:rPr>
              <a:t>, имеющих высокий уровень компетенции и знаний</a:t>
            </a:r>
            <a:endParaRPr lang="ru-RU" sz="1600" b="1">
              <a:solidFill>
                <a:schemeClr val="bg1"/>
              </a:solidFill>
              <a:latin typeface="Calibri Light" pitchFamily="34" charset="0"/>
              <a:cs typeface="Times New Roman" pitchFamily="18" charset="0"/>
            </a:endParaRPr>
          </a:p>
        </p:txBody>
      </p:sp>
      <p:sp>
        <p:nvSpPr>
          <p:cNvPr id="29705" name="Rectangle 1"/>
          <p:cNvSpPr>
            <a:spLocks noChangeArrowheads="1"/>
          </p:cNvSpPr>
          <p:nvPr/>
        </p:nvSpPr>
        <p:spPr bwMode="auto">
          <a:xfrm>
            <a:off x="611188" y="3652838"/>
            <a:ext cx="4321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 b="1">
                <a:solidFill>
                  <a:schemeClr val="bg1"/>
                </a:solidFill>
              </a:rPr>
              <a:t>ПОРТАЛ СПЕЦИАЛИСТОВ</a:t>
            </a:r>
          </a:p>
          <a:p>
            <a:r>
              <a:rPr lang="ru-RU" sz="1200" b="1">
                <a:solidFill>
                  <a:schemeClr val="bg1"/>
                </a:solidFill>
              </a:rPr>
              <a:t>По информационной безопасности</a:t>
            </a:r>
          </a:p>
        </p:txBody>
      </p:sp>
      <p:sp>
        <p:nvSpPr>
          <p:cNvPr id="29706" name="Rectangle 1"/>
          <p:cNvSpPr>
            <a:spLocks noChangeArrowheads="1"/>
          </p:cNvSpPr>
          <p:nvPr/>
        </p:nvSpPr>
        <p:spPr bwMode="auto">
          <a:xfrm>
            <a:off x="565150" y="3992563"/>
            <a:ext cx="4006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>
                <a:solidFill>
                  <a:srgbClr val="D8E1E8"/>
                </a:solidFill>
                <a:latin typeface="Arial Black" pitchFamily="34" charset="0"/>
                <a:cs typeface="Times New Roman" pitchFamily="18" charset="0"/>
              </a:rPr>
              <a:t>C</a:t>
            </a:r>
            <a:r>
              <a:rPr lang="en-US" sz="4000" b="1">
                <a:solidFill>
                  <a:srgbClr val="D8E1E8"/>
                </a:solidFill>
                <a:latin typeface="Arial Black" pitchFamily="34" charset="0"/>
                <a:cs typeface="Times New Roman" pitchFamily="18" charset="0"/>
              </a:rPr>
              <a:t>ODE</a:t>
            </a:r>
            <a:r>
              <a:rPr lang="ru-RU" sz="4000" b="1">
                <a:solidFill>
                  <a:srgbClr val="FFA549"/>
                </a:solidFill>
                <a:latin typeface="Arial Black" pitchFamily="34" charset="0"/>
                <a:cs typeface="Times New Roman" pitchFamily="18" charset="0"/>
              </a:rPr>
              <a:t>B</a:t>
            </a:r>
            <a:r>
              <a:rPr lang="en-US" sz="4000" b="1">
                <a:solidFill>
                  <a:srgbClr val="FFA549"/>
                </a:solidFill>
                <a:latin typeface="Arial Black" pitchFamily="34" charset="0"/>
                <a:cs typeface="Times New Roman" pitchFamily="18" charset="0"/>
              </a:rPr>
              <a:t>Y</a:t>
            </a:r>
            <a:r>
              <a:rPr lang="ru-RU" sz="4000" b="1">
                <a:solidFill>
                  <a:srgbClr val="FFA549"/>
                </a:solidFill>
                <a:latin typeface="Arial Black" pitchFamily="34" charset="0"/>
                <a:cs typeface="Times New Roman" pitchFamily="18" charset="0"/>
              </a:rPr>
              <a:t>.</a:t>
            </a:r>
            <a:r>
              <a:rPr lang="ru-RU" sz="4000" b="1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N</a:t>
            </a:r>
            <a:r>
              <a:rPr lang="en-US" sz="4000" b="1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ET</a:t>
            </a:r>
            <a:endParaRPr lang="ru-RU" sz="4000" b="1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3998913"/>
            <a:ext cx="4592638" cy="719137"/>
          </a:xfrm>
          <a:prstGeom prst="rect">
            <a:avLst/>
          </a:prstGeom>
          <a:solidFill>
            <a:srgbClr val="FFA54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708" name="Прямоугольник 15"/>
          <p:cNvSpPr>
            <a:spLocks noChangeArrowheads="1"/>
          </p:cNvSpPr>
          <p:nvPr/>
        </p:nvSpPr>
        <p:spPr bwMode="auto">
          <a:xfrm>
            <a:off x="3924300" y="4113213"/>
            <a:ext cx="46085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sz="2400" b="1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Добро пожаловать!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6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5651500" y="879475"/>
            <a:ext cx="2881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>
                <a:solidFill>
                  <a:schemeClr val="bg1"/>
                </a:solidFill>
              </a:rPr>
              <a:t>Форензика</a:t>
            </a:r>
            <a:endParaRPr lang="ru-RU">
              <a:solidFill>
                <a:schemeClr val="bg1"/>
              </a:solidFill>
              <a:latin typeface="Calibri Light" pitchFamily="34" charset="0"/>
            </a:endParaRP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611188" y="544513"/>
            <a:ext cx="28082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200">
                <a:solidFill>
                  <a:schemeClr val="bg1"/>
                </a:solidFill>
              </a:rPr>
              <a:t>СПЕЦИАЛИЗАЦИЯ</a:t>
            </a:r>
            <a:endParaRPr lang="ru-RU" sz="2200">
              <a:solidFill>
                <a:schemeClr val="bg1"/>
              </a:solidFill>
              <a:latin typeface="Calibri Light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1131888"/>
            <a:ext cx="3203575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3924300" y="-100013"/>
            <a:ext cx="1641475" cy="1643063"/>
          </a:xfrm>
          <a:prstGeom prst="ellipse">
            <a:avLst/>
          </a:prstGeom>
          <a:noFill/>
          <a:ln w="12700">
            <a:solidFill>
              <a:srgbClr val="F6F8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103563" y="1196975"/>
            <a:ext cx="1368425" cy="1368425"/>
          </a:xfrm>
          <a:prstGeom prst="ellipse">
            <a:avLst/>
          </a:prstGeom>
          <a:noFill/>
          <a:ln w="12700">
            <a:solidFill>
              <a:srgbClr val="F6F8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140200" y="2066925"/>
            <a:ext cx="1368425" cy="1368425"/>
          </a:xfrm>
          <a:prstGeom prst="ellipse">
            <a:avLst/>
          </a:prstGeom>
          <a:noFill/>
          <a:ln w="12700">
            <a:solidFill>
              <a:srgbClr val="F6F8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987675" y="3240088"/>
            <a:ext cx="2089150" cy="2089150"/>
          </a:xfrm>
          <a:prstGeom prst="ellipse">
            <a:avLst/>
          </a:prstGeom>
          <a:noFill/>
          <a:ln w="12700">
            <a:solidFill>
              <a:srgbClr val="F6F8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419475" y="2211388"/>
            <a:ext cx="1368425" cy="1368425"/>
          </a:xfrm>
          <a:prstGeom prst="ellipse">
            <a:avLst/>
          </a:prstGeom>
          <a:solidFill>
            <a:srgbClr val="FFA54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211638" y="2139950"/>
            <a:ext cx="1223962" cy="1223963"/>
          </a:xfrm>
          <a:prstGeom prst="ellipse">
            <a:avLst/>
          </a:prstGeom>
          <a:solidFill>
            <a:srgbClr val="FFA549"/>
          </a:solidFill>
          <a:ln>
            <a:solidFill>
              <a:srgbClr val="D8E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419475" y="-71438"/>
            <a:ext cx="1439863" cy="1439863"/>
          </a:xfrm>
          <a:prstGeom prst="ellipse">
            <a:avLst/>
          </a:prstGeom>
          <a:solidFill>
            <a:srgbClr val="FFA54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211638" y="614363"/>
            <a:ext cx="865187" cy="863600"/>
          </a:xfrm>
          <a:prstGeom prst="ellipse">
            <a:avLst/>
          </a:prstGeom>
          <a:solidFill>
            <a:srgbClr val="FFA54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258888" y="2787650"/>
            <a:ext cx="2736850" cy="2736850"/>
          </a:xfrm>
          <a:prstGeom prst="ellipse">
            <a:avLst/>
          </a:prstGeom>
          <a:solidFill>
            <a:srgbClr val="FFA54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 rot="2700000">
            <a:off x="1349375" y="2233613"/>
            <a:ext cx="3348037" cy="1436688"/>
          </a:xfrm>
          <a:custGeom>
            <a:avLst/>
            <a:gdLst>
              <a:gd name="connsiteX0" fmla="*/ 0 w 3347864"/>
              <a:gd name="connsiteY0" fmla="*/ 0 h 1437524"/>
              <a:gd name="connsiteX1" fmla="*/ 3347864 w 3347864"/>
              <a:gd name="connsiteY1" fmla="*/ 0 h 1437524"/>
              <a:gd name="connsiteX2" fmla="*/ 3347864 w 3347864"/>
              <a:gd name="connsiteY2" fmla="*/ 1437524 h 1437524"/>
              <a:gd name="connsiteX3" fmla="*/ 0 w 3347864"/>
              <a:gd name="connsiteY3" fmla="*/ 1437524 h 1437524"/>
              <a:gd name="connsiteX4" fmla="*/ 0 w 3347864"/>
              <a:gd name="connsiteY4" fmla="*/ 0 h 1437524"/>
              <a:gd name="connsiteX0" fmla="*/ 820234 w 3347864"/>
              <a:gd name="connsiteY0" fmla="*/ 16887 h 1437524"/>
              <a:gd name="connsiteX1" fmla="*/ 3347864 w 3347864"/>
              <a:gd name="connsiteY1" fmla="*/ 0 h 1437524"/>
              <a:gd name="connsiteX2" fmla="*/ 3347864 w 3347864"/>
              <a:gd name="connsiteY2" fmla="*/ 1437524 h 1437524"/>
              <a:gd name="connsiteX3" fmla="*/ 0 w 3347864"/>
              <a:gd name="connsiteY3" fmla="*/ 1437524 h 1437524"/>
              <a:gd name="connsiteX4" fmla="*/ 820234 w 3347864"/>
              <a:gd name="connsiteY4" fmla="*/ 16887 h 143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7864" h="1437524">
                <a:moveTo>
                  <a:pt x="820234" y="16887"/>
                </a:moveTo>
                <a:lnTo>
                  <a:pt x="3347864" y="0"/>
                </a:lnTo>
                <a:lnTo>
                  <a:pt x="3347864" y="1437524"/>
                </a:lnTo>
                <a:lnTo>
                  <a:pt x="0" y="1437524"/>
                </a:lnTo>
                <a:lnTo>
                  <a:pt x="820234" y="16887"/>
                </a:lnTo>
                <a:close/>
              </a:path>
            </a:pathLst>
          </a:custGeom>
          <a:solidFill>
            <a:srgbClr val="03AD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419475" y="3349625"/>
            <a:ext cx="1439863" cy="1439863"/>
          </a:xfrm>
          <a:prstGeom prst="ellipse">
            <a:avLst/>
          </a:prstGeom>
          <a:solidFill>
            <a:srgbClr val="F6F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52" name="Rectangle 1"/>
          <p:cNvSpPr>
            <a:spLocks noChangeArrowheads="1"/>
          </p:cNvSpPr>
          <p:nvPr/>
        </p:nvSpPr>
        <p:spPr bwMode="auto">
          <a:xfrm>
            <a:off x="5651500" y="2397125"/>
            <a:ext cx="288131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Тестирование компьютерных систем на проникновение</a:t>
            </a:r>
          </a:p>
          <a:p>
            <a:r>
              <a:rPr lang="ru-RU" sz="1400">
                <a:solidFill>
                  <a:schemeClr val="bg1"/>
                </a:solidFill>
              </a:rPr>
              <a:t>компьютерная безопасность, </a:t>
            </a:r>
            <a:br>
              <a:rPr lang="ru-RU" sz="1400">
                <a:solidFill>
                  <a:schemeClr val="bg1"/>
                </a:solidFill>
              </a:rPr>
            </a:br>
            <a:r>
              <a:rPr lang="ru-RU" sz="1400">
                <a:solidFill>
                  <a:schemeClr val="bg1"/>
                </a:solidFill>
              </a:rPr>
              <a:t>этический хакинг</a:t>
            </a:r>
            <a:endParaRPr lang="ru-RU" sz="1400">
              <a:solidFill>
                <a:schemeClr val="bg1"/>
              </a:solidFill>
              <a:latin typeface="Calibri Light" pitchFamily="34" charset="0"/>
            </a:endParaRPr>
          </a:p>
        </p:txBody>
      </p:sp>
      <p:sp>
        <p:nvSpPr>
          <p:cNvPr id="14353" name="Rectangle 1"/>
          <p:cNvSpPr>
            <a:spLocks noChangeArrowheads="1"/>
          </p:cNvSpPr>
          <p:nvPr/>
        </p:nvSpPr>
        <p:spPr bwMode="auto">
          <a:xfrm>
            <a:off x="5651500" y="1511300"/>
            <a:ext cx="2881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>
                <a:solidFill>
                  <a:schemeClr val="bg1"/>
                </a:solidFill>
              </a:rPr>
              <a:t>IT и серверные технологии</a:t>
            </a:r>
            <a:endParaRPr lang="ru-RU">
              <a:solidFill>
                <a:schemeClr val="bg1"/>
              </a:solidFill>
              <a:latin typeface="Calibri Light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397500" y="2649538"/>
            <a:ext cx="209550" cy="209550"/>
          </a:xfrm>
          <a:prstGeom prst="ellipse">
            <a:avLst/>
          </a:prstGeom>
          <a:solidFill>
            <a:srgbClr val="F6F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384800" y="952500"/>
            <a:ext cx="211138" cy="209550"/>
          </a:xfrm>
          <a:prstGeom prst="ellipse">
            <a:avLst/>
          </a:prstGeom>
          <a:solidFill>
            <a:srgbClr val="F6F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0" y="1851025"/>
            <a:ext cx="2906713" cy="1347788"/>
          </a:xfrm>
          <a:prstGeom prst="rect">
            <a:avLst/>
          </a:prstGeom>
          <a:solidFill>
            <a:srgbClr val="03AD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57" name="Rectangle 2"/>
          <p:cNvSpPr>
            <a:spLocks noChangeArrowheads="1"/>
          </p:cNvSpPr>
          <p:nvPr/>
        </p:nvSpPr>
        <p:spPr bwMode="auto">
          <a:xfrm>
            <a:off x="611188" y="1963738"/>
            <a:ext cx="32400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>
                <a:solidFill>
                  <a:srgbClr val="F6F8F9"/>
                </a:solidFill>
              </a:rPr>
              <a:t>Мы даем </a:t>
            </a:r>
            <a:br>
              <a:rPr lang="ru-RU" sz="1600" b="1">
                <a:solidFill>
                  <a:srgbClr val="F6F8F9"/>
                </a:solidFill>
              </a:rPr>
            </a:br>
            <a:r>
              <a:rPr lang="ru-RU" sz="1600" b="1">
                <a:solidFill>
                  <a:srgbClr val="F6F8F9"/>
                </a:solidFill>
              </a:rPr>
              <a:t>эксклюзивную информацию, </a:t>
            </a:r>
            <a:br>
              <a:rPr lang="ru-RU" sz="1600" b="1">
                <a:solidFill>
                  <a:srgbClr val="F6F8F9"/>
                </a:solidFill>
              </a:rPr>
            </a:br>
            <a:r>
              <a:rPr lang="ru-RU" sz="1600" b="1">
                <a:solidFill>
                  <a:srgbClr val="F6F8F9"/>
                </a:solidFill>
              </a:rPr>
              <a:t>которой практически нет </a:t>
            </a:r>
            <a:br>
              <a:rPr lang="ru-RU" sz="1600" b="1">
                <a:solidFill>
                  <a:srgbClr val="F6F8F9"/>
                </a:solidFill>
              </a:rPr>
            </a:br>
            <a:r>
              <a:rPr lang="ru-RU" sz="1600" b="1">
                <a:solidFill>
                  <a:srgbClr val="F6F8F9"/>
                </a:solidFill>
              </a:rPr>
              <a:t>в русскоязычном интернете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3419475" y="1347788"/>
            <a:ext cx="1008063" cy="1008062"/>
          </a:xfrm>
          <a:prstGeom prst="ellipse">
            <a:avLst/>
          </a:prstGeom>
          <a:solidFill>
            <a:srgbClr val="FFA549"/>
          </a:solidFill>
          <a:ln>
            <a:solidFill>
              <a:srgbClr val="03A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4356100" y="1731963"/>
            <a:ext cx="211138" cy="209550"/>
          </a:xfrm>
          <a:prstGeom prst="ellipse">
            <a:avLst/>
          </a:prstGeom>
          <a:solidFill>
            <a:srgbClr val="F6F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4327525" y="7159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517399"/>
                </a:solidFill>
                <a:latin typeface="+mj-lt"/>
                <a:ea typeface="Times New Roman" pitchFamily="18" charset="0"/>
                <a:cs typeface="Arial" pitchFamily="34" charset="0"/>
              </a:rPr>
              <a:t>1</a:t>
            </a:r>
            <a:endParaRPr lang="ru-RU" sz="3600" dirty="0">
              <a:solidFill>
                <a:srgbClr val="517399"/>
              </a:solidFill>
              <a:latin typeface="+mj-lt"/>
              <a:cs typeface="Arial" pitchFamily="34" charset="0"/>
            </a:endParaRPr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3606800" y="1517650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3ADBE"/>
                </a:solidFill>
                <a:latin typeface="+mj-lt"/>
                <a:ea typeface="Times New Roman" pitchFamily="18" charset="0"/>
                <a:cs typeface="Arial" pitchFamily="34" charset="0"/>
              </a:rPr>
              <a:t>2</a:t>
            </a:r>
            <a:endParaRPr lang="ru-RU" sz="3600" dirty="0">
              <a:solidFill>
                <a:srgbClr val="03ADBE"/>
              </a:solidFill>
              <a:latin typeface="+mj-lt"/>
              <a:cs typeface="Arial" pitchFamily="34" charset="0"/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4503738" y="2433638"/>
            <a:ext cx="647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D8E1E8"/>
                </a:solidFill>
                <a:latin typeface="+mj-lt"/>
                <a:ea typeface="Times New Roman" pitchFamily="18" charset="0"/>
                <a:cs typeface="Arial" pitchFamily="34" charset="0"/>
              </a:rPr>
              <a:t>3</a:t>
            </a:r>
            <a:endParaRPr lang="ru-RU" sz="3600" dirty="0">
              <a:solidFill>
                <a:srgbClr val="D8E1E8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14363" name="Group 674"/>
          <p:cNvGrpSpPr>
            <a:grpSpLocks/>
          </p:cNvGrpSpPr>
          <p:nvPr/>
        </p:nvGrpSpPr>
        <p:grpSpPr bwMode="auto">
          <a:xfrm>
            <a:off x="3598863" y="3525838"/>
            <a:ext cx="1096962" cy="1096962"/>
            <a:chOff x="7580313" y="2640013"/>
            <a:chExt cx="792163" cy="792163"/>
          </a:xfrm>
        </p:grpSpPr>
        <p:sp>
          <p:nvSpPr>
            <p:cNvPr id="14364" name="Oval 345"/>
            <p:cNvSpPr>
              <a:spLocks noChangeArrowheads="1"/>
            </p:cNvSpPr>
            <p:nvPr/>
          </p:nvSpPr>
          <p:spPr bwMode="auto">
            <a:xfrm>
              <a:off x="7580313" y="2640013"/>
              <a:ext cx="792163" cy="792163"/>
            </a:xfrm>
            <a:prstGeom prst="ellipse">
              <a:avLst/>
            </a:prstGeom>
            <a:solidFill>
              <a:srgbClr val="03ADB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65" name="Freeform 346"/>
            <p:cNvSpPr>
              <a:spLocks/>
            </p:cNvSpPr>
            <p:nvPr/>
          </p:nvSpPr>
          <p:spPr bwMode="auto">
            <a:xfrm>
              <a:off x="7777163" y="2768601"/>
              <a:ext cx="468313" cy="582613"/>
            </a:xfrm>
            <a:custGeom>
              <a:avLst/>
              <a:gdLst>
                <a:gd name="T0" fmla="*/ 2147483647 w 277"/>
                <a:gd name="T1" fmla="*/ 0 h 344"/>
                <a:gd name="T2" fmla="*/ 2147483647 w 277"/>
                <a:gd name="T3" fmla="*/ 0 h 344"/>
                <a:gd name="T4" fmla="*/ 0 w 277"/>
                <a:gd name="T5" fmla="*/ 2147483647 h 344"/>
                <a:gd name="T6" fmla="*/ 0 w 277"/>
                <a:gd name="T7" fmla="*/ 2147483647 h 344"/>
                <a:gd name="T8" fmla="*/ 0 w 277"/>
                <a:gd name="T9" fmla="*/ 2147483647 h 344"/>
                <a:gd name="T10" fmla="*/ 2147483647 w 277"/>
                <a:gd name="T11" fmla="*/ 2147483647 h 344"/>
                <a:gd name="T12" fmla="*/ 2147483647 w 277"/>
                <a:gd name="T13" fmla="*/ 2147483647 h 344"/>
                <a:gd name="T14" fmla="*/ 2147483647 w 277"/>
                <a:gd name="T15" fmla="*/ 2147483647 h 344"/>
                <a:gd name="T16" fmla="*/ 2147483647 w 277"/>
                <a:gd name="T17" fmla="*/ 2147483647 h 344"/>
                <a:gd name="T18" fmla="*/ 2147483647 w 277"/>
                <a:gd name="T19" fmla="*/ 2147483647 h 344"/>
                <a:gd name="T20" fmla="*/ 2147483647 w 277"/>
                <a:gd name="T21" fmla="*/ 2147483647 h 344"/>
                <a:gd name="T22" fmla="*/ 2147483647 w 277"/>
                <a:gd name="T23" fmla="*/ 2147483647 h 344"/>
                <a:gd name="T24" fmla="*/ 2147483647 w 277"/>
                <a:gd name="T25" fmla="*/ 2147483647 h 344"/>
                <a:gd name="T26" fmla="*/ 2147483647 w 277"/>
                <a:gd name="T27" fmla="*/ 2147483647 h 344"/>
                <a:gd name="T28" fmla="*/ 2147483647 w 277"/>
                <a:gd name="T29" fmla="*/ 2147483647 h 344"/>
                <a:gd name="T30" fmla="*/ 2147483647 w 277"/>
                <a:gd name="T31" fmla="*/ 2147483647 h 344"/>
                <a:gd name="T32" fmla="*/ 2147483647 w 277"/>
                <a:gd name="T33" fmla="*/ 2147483647 h 344"/>
                <a:gd name="T34" fmla="*/ 2147483647 w 277"/>
                <a:gd name="T35" fmla="*/ 2147483647 h 344"/>
                <a:gd name="T36" fmla="*/ 2147483647 w 277"/>
                <a:gd name="T37" fmla="*/ 2147483647 h 344"/>
                <a:gd name="T38" fmla="*/ 2147483647 w 277"/>
                <a:gd name="T39" fmla="*/ 2147483647 h 344"/>
                <a:gd name="T40" fmla="*/ 2147483647 w 277"/>
                <a:gd name="T41" fmla="*/ 2147483647 h 344"/>
                <a:gd name="T42" fmla="*/ 2147483647 w 277"/>
                <a:gd name="T43" fmla="*/ 2147483647 h 344"/>
                <a:gd name="T44" fmla="*/ 2147483647 w 277"/>
                <a:gd name="T45" fmla="*/ 2147483647 h 344"/>
                <a:gd name="T46" fmla="*/ 2147483647 w 277"/>
                <a:gd name="T47" fmla="*/ 2147483647 h 344"/>
                <a:gd name="T48" fmla="*/ 2147483647 w 277"/>
                <a:gd name="T49" fmla="*/ 2147483647 h 344"/>
                <a:gd name="T50" fmla="*/ 2147483647 w 277"/>
                <a:gd name="T51" fmla="*/ 2147483647 h 344"/>
                <a:gd name="T52" fmla="*/ 2147483647 w 277"/>
                <a:gd name="T53" fmla="*/ 2147483647 h 344"/>
                <a:gd name="T54" fmla="*/ 2147483647 w 277"/>
                <a:gd name="T55" fmla="*/ 2147483647 h 344"/>
                <a:gd name="T56" fmla="*/ 2147483647 w 277"/>
                <a:gd name="T57" fmla="*/ 2147483647 h 344"/>
                <a:gd name="T58" fmla="*/ 2147483647 w 277"/>
                <a:gd name="T59" fmla="*/ 2147483647 h 344"/>
                <a:gd name="T60" fmla="*/ 2147483647 w 277"/>
                <a:gd name="T61" fmla="*/ 2147483647 h 344"/>
                <a:gd name="T62" fmla="*/ 2147483647 w 277"/>
                <a:gd name="T63" fmla="*/ 2147483647 h 344"/>
                <a:gd name="T64" fmla="*/ 2147483647 w 277"/>
                <a:gd name="T65" fmla="*/ 2147483647 h 344"/>
                <a:gd name="T66" fmla="*/ 2147483647 w 277"/>
                <a:gd name="T67" fmla="*/ 2147483647 h 344"/>
                <a:gd name="T68" fmla="*/ 2147483647 w 277"/>
                <a:gd name="T69" fmla="*/ 2147483647 h 344"/>
                <a:gd name="T70" fmla="*/ 2147483647 w 277"/>
                <a:gd name="T71" fmla="*/ 2147483647 h 344"/>
                <a:gd name="T72" fmla="*/ 2147483647 w 277"/>
                <a:gd name="T73" fmla="*/ 2147483647 h 344"/>
                <a:gd name="T74" fmla="*/ 2147483647 w 277"/>
                <a:gd name="T75" fmla="*/ 2147483647 h 344"/>
                <a:gd name="T76" fmla="*/ 2147483647 w 277"/>
                <a:gd name="T77" fmla="*/ 2147483647 h 344"/>
                <a:gd name="T78" fmla="*/ 2147483647 w 277"/>
                <a:gd name="T79" fmla="*/ 0 h 34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7"/>
                <a:gd name="T121" fmla="*/ 0 h 344"/>
                <a:gd name="T122" fmla="*/ 277 w 277"/>
                <a:gd name="T123" fmla="*/ 344 h 34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7" h="344">
                  <a:moveTo>
                    <a:pt x="21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5"/>
                    <a:pt x="9" y="305"/>
                    <a:pt x="21" y="305"/>
                  </a:cubicBezTo>
                  <a:cubicBezTo>
                    <a:pt x="161" y="305"/>
                    <a:pt x="161" y="305"/>
                    <a:pt x="161" y="305"/>
                  </a:cubicBezTo>
                  <a:cubicBezTo>
                    <a:pt x="160" y="307"/>
                    <a:pt x="160" y="309"/>
                    <a:pt x="160" y="310"/>
                  </a:cubicBezTo>
                  <a:cubicBezTo>
                    <a:pt x="162" y="314"/>
                    <a:pt x="171" y="314"/>
                    <a:pt x="174" y="317"/>
                  </a:cubicBezTo>
                  <a:cubicBezTo>
                    <a:pt x="176" y="320"/>
                    <a:pt x="174" y="329"/>
                    <a:pt x="177" y="332"/>
                  </a:cubicBezTo>
                  <a:cubicBezTo>
                    <a:pt x="178" y="332"/>
                    <a:pt x="179" y="333"/>
                    <a:pt x="181" y="333"/>
                  </a:cubicBezTo>
                  <a:cubicBezTo>
                    <a:pt x="182" y="333"/>
                    <a:pt x="184" y="332"/>
                    <a:pt x="185" y="332"/>
                  </a:cubicBezTo>
                  <a:cubicBezTo>
                    <a:pt x="187" y="332"/>
                    <a:pt x="188" y="331"/>
                    <a:pt x="190" y="331"/>
                  </a:cubicBezTo>
                  <a:cubicBezTo>
                    <a:pt x="191" y="331"/>
                    <a:pt x="192" y="332"/>
                    <a:pt x="192" y="332"/>
                  </a:cubicBezTo>
                  <a:cubicBezTo>
                    <a:pt x="196" y="334"/>
                    <a:pt x="198" y="343"/>
                    <a:pt x="202" y="344"/>
                  </a:cubicBezTo>
                  <a:cubicBezTo>
                    <a:pt x="202" y="344"/>
                    <a:pt x="202" y="344"/>
                    <a:pt x="203" y="344"/>
                  </a:cubicBezTo>
                  <a:cubicBezTo>
                    <a:pt x="207" y="344"/>
                    <a:pt x="211" y="337"/>
                    <a:pt x="216" y="337"/>
                  </a:cubicBezTo>
                  <a:cubicBezTo>
                    <a:pt x="220" y="337"/>
                    <a:pt x="224" y="344"/>
                    <a:pt x="228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33" y="343"/>
                    <a:pt x="235" y="334"/>
                    <a:pt x="239" y="332"/>
                  </a:cubicBezTo>
                  <a:cubicBezTo>
                    <a:pt x="240" y="332"/>
                    <a:pt x="240" y="331"/>
                    <a:pt x="241" y="331"/>
                  </a:cubicBezTo>
                  <a:cubicBezTo>
                    <a:pt x="243" y="331"/>
                    <a:pt x="244" y="332"/>
                    <a:pt x="246" y="332"/>
                  </a:cubicBezTo>
                  <a:cubicBezTo>
                    <a:pt x="248" y="332"/>
                    <a:pt x="249" y="333"/>
                    <a:pt x="251" y="333"/>
                  </a:cubicBezTo>
                  <a:cubicBezTo>
                    <a:pt x="252" y="333"/>
                    <a:pt x="253" y="332"/>
                    <a:pt x="254" y="332"/>
                  </a:cubicBezTo>
                  <a:cubicBezTo>
                    <a:pt x="257" y="329"/>
                    <a:pt x="255" y="320"/>
                    <a:pt x="257" y="317"/>
                  </a:cubicBezTo>
                  <a:cubicBezTo>
                    <a:pt x="260" y="314"/>
                    <a:pt x="269" y="314"/>
                    <a:pt x="271" y="310"/>
                  </a:cubicBezTo>
                  <a:cubicBezTo>
                    <a:pt x="273" y="307"/>
                    <a:pt x="267" y="300"/>
                    <a:pt x="268" y="296"/>
                  </a:cubicBezTo>
                  <a:cubicBezTo>
                    <a:pt x="269" y="292"/>
                    <a:pt x="277" y="288"/>
                    <a:pt x="277" y="284"/>
                  </a:cubicBezTo>
                  <a:cubicBezTo>
                    <a:pt x="277" y="279"/>
                    <a:pt x="269" y="276"/>
                    <a:pt x="268" y="272"/>
                  </a:cubicBezTo>
                  <a:cubicBezTo>
                    <a:pt x="267" y="268"/>
                    <a:pt x="273" y="261"/>
                    <a:pt x="271" y="257"/>
                  </a:cubicBezTo>
                  <a:cubicBezTo>
                    <a:pt x="269" y="253"/>
                    <a:pt x="260" y="254"/>
                    <a:pt x="257" y="250"/>
                  </a:cubicBezTo>
                  <a:cubicBezTo>
                    <a:pt x="255" y="247"/>
                    <a:pt x="257" y="239"/>
                    <a:pt x="254" y="236"/>
                  </a:cubicBezTo>
                  <a:cubicBezTo>
                    <a:pt x="253" y="235"/>
                    <a:pt x="252" y="235"/>
                    <a:pt x="251" y="235"/>
                  </a:cubicBezTo>
                  <a:cubicBezTo>
                    <a:pt x="249" y="235"/>
                    <a:pt x="248" y="235"/>
                    <a:pt x="246" y="236"/>
                  </a:cubicBezTo>
                  <a:cubicBezTo>
                    <a:pt x="244" y="236"/>
                    <a:pt x="243" y="236"/>
                    <a:pt x="241" y="236"/>
                  </a:cubicBezTo>
                  <a:cubicBezTo>
                    <a:pt x="240" y="236"/>
                    <a:pt x="240" y="236"/>
                    <a:pt x="239" y="236"/>
                  </a:cubicBezTo>
                  <a:cubicBezTo>
                    <a:pt x="237" y="235"/>
                    <a:pt x="236" y="232"/>
                    <a:pt x="234" y="230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34" y="9"/>
                    <a:pt x="225" y="0"/>
                    <a:pt x="213" y="0"/>
                  </a:cubicBezTo>
                </a:path>
              </a:pathLst>
            </a:custGeom>
            <a:solidFill>
              <a:srgbClr val="9C785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47"/>
            <p:cNvSpPr>
              <a:spLocks/>
            </p:cNvSpPr>
            <p:nvPr/>
          </p:nvSpPr>
          <p:spPr bwMode="auto">
            <a:xfrm>
              <a:off x="7756526" y="2751138"/>
              <a:ext cx="398463" cy="441325"/>
            </a:xfrm>
            <a:custGeom>
              <a:avLst/>
              <a:gdLst>
                <a:gd name="T0" fmla="*/ 2147483647 w 235"/>
                <a:gd name="T1" fmla="*/ 2147483647 h 261"/>
                <a:gd name="T2" fmla="*/ 2147483647 w 235"/>
                <a:gd name="T3" fmla="*/ 2147483647 h 261"/>
                <a:gd name="T4" fmla="*/ 2147483647 w 235"/>
                <a:gd name="T5" fmla="*/ 2147483647 h 261"/>
                <a:gd name="T6" fmla="*/ 2147483647 w 235"/>
                <a:gd name="T7" fmla="*/ 2147483647 h 261"/>
                <a:gd name="T8" fmla="*/ 2147483647 w 235"/>
                <a:gd name="T9" fmla="*/ 2147483647 h 261"/>
                <a:gd name="T10" fmla="*/ 2147483647 w 235"/>
                <a:gd name="T11" fmla="*/ 0 h 261"/>
                <a:gd name="T12" fmla="*/ 2147483647 w 235"/>
                <a:gd name="T13" fmla="*/ 0 h 261"/>
                <a:gd name="T14" fmla="*/ 0 w 235"/>
                <a:gd name="T15" fmla="*/ 2147483647 h 261"/>
                <a:gd name="T16" fmla="*/ 0 w 235"/>
                <a:gd name="T17" fmla="*/ 2147483647 h 261"/>
                <a:gd name="T18" fmla="*/ 2147483647 w 235"/>
                <a:gd name="T19" fmla="*/ 2147483647 h 261"/>
                <a:gd name="T20" fmla="*/ 2147483647 w 235"/>
                <a:gd name="T21" fmla="*/ 2147483647 h 2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5"/>
                <a:gd name="T34" fmla="*/ 0 h 261"/>
                <a:gd name="T35" fmla="*/ 235 w 235"/>
                <a:gd name="T36" fmla="*/ 261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5" h="261">
                  <a:moveTo>
                    <a:pt x="19" y="42"/>
                  </a:moveTo>
                  <a:cubicBezTo>
                    <a:pt x="216" y="42"/>
                    <a:pt x="216" y="42"/>
                    <a:pt x="216" y="4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35" y="9"/>
                    <a:pt x="225" y="0"/>
                    <a:pt x="21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19" y="243"/>
                    <a:pt x="19" y="243"/>
                    <a:pt x="19" y="243"/>
                  </a:cubicBezTo>
                  <a:lnTo>
                    <a:pt x="19" y="42"/>
                  </a:ln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48"/>
            <p:cNvSpPr>
              <a:spLocks/>
            </p:cNvSpPr>
            <p:nvPr/>
          </p:nvSpPr>
          <p:spPr bwMode="auto">
            <a:xfrm>
              <a:off x="7756526" y="2824163"/>
              <a:ext cx="398463" cy="441325"/>
            </a:xfrm>
            <a:custGeom>
              <a:avLst/>
              <a:gdLst>
                <a:gd name="T0" fmla="*/ 2147483647 w 235"/>
                <a:gd name="T1" fmla="*/ 2147483647 h 261"/>
                <a:gd name="T2" fmla="*/ 2147483647 w 235"/>
                <a:gd name="T3" fmla="*/ 2147483647 h 261"/>
                <a:gd name="T4" fmla="*/ 2147483647 w 235"/>
                <a:gd name="T5" fmla="*/ 2147483647 h 261"/>
                <a:gd name="T6" fmla="*/ 2147483647 w 235"/>
                <a:gd name="T7" fmla="*/ 2147483647 h 261"/>
                <a:gd name="T8" fmla="*/ 0 w 235"/>
                <a:gd name="T9" fmla="*/ 2147483647 h 261"/>
                <a:gd name="T10" fmla="*/ 0 w 235"/>
                <a:gd name="T11" fmla="*/ 2147483647 h 261"/>
                <a:gd name="T12" fmla="*/ 2147483647 w 235"/>
                <a:gd name="T13" fmla="*/ 2147483647 h 261"/>
                <a:gd name="T14" fmla="*/ 2147483647 w 235"/>
                <a:gd name="T15" fmla="*/ 2147483647 h 261"/>
                <a:gd name="T16" fmla="*/ 2147483647 w 235"/>
                <a:gd name="T17" fmla="*/ 2147483647 h 261"/>
                <a:gd name="T18" fmla="*/ 2147483647 w 235"/>
                <a:gd name="T19" fmla="*/ 0 h 261"/>
                <a:gd name="T20" fmla="*/ 2147483647 w 235"/>
                <a:gd name="T21" fmla="*/ 2147483647 h 2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5"/>
                <a:gd name="T34" fmla="*/ 0 h 261"/>
                <a:gd name="T35" fmla="*/ 235 w 235"/>
                <a:gd name="T36" fmla="*/ 261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5" h="261">
                  <a:moveTo>
                    <a:pt x="216" y="18"/>
                  </a:moveTo>
                  <a:cubicBezTo>
                    <a:pt x="216" y="218"/>
                    <a:pt x="216" y="218"/>
                    <a:pt x="216" y="218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19" y="200"/>
                    <a:pt x="19" y="200"/>
                    <a:pt x="19" y="20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52"/>
                    <a:pt x="9" y="261"/>
                    <a:pt x="21" y="261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25" y="261"/>
                    <a:pt x="235" y="252"/>
                    <a:pt x="235" y="240"/>
                  </a:cubicBezTo>
                  <a:cubicBezTo>
                    <a:pt x="235" y="0"/>
                    <a:pt x="235" y="0"/>
                    <a:pt x="235" y="0"/>
                  </a:cubicBezTo>
                  <a:lnTo>
                    <a:pt x="216" y="18"/>
                  </a:lnTo>
                  <a:close/>
                </a:path>
              </a:pathLst>
            </a:custGeom>
            <a:solidFill>
              <a:srgbClr val="0200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49"/>
            <p:cNvSpPr>
              <a:spLocks/>
            </p:cNvSpPr>
            <p:nvPr/>
          </p:nvSpPr>
          <p:spPr bwMode="auto">
            <a:xfrm>
              <a:off x="7788276" y="2854326"/>
              <a:ext cx="333375" cy="338138"/>
            </a:xfrm>
            <a:custGeom>
              <a:avLst/>
              <a:gdLst>
                <a:gd name="T0" fmla="*/ 0 w 210"/>
                <a:gd name="T1" fmla="*/ 2147483647 h 213"/>
                <a:gd name="T2" fmla="*/ 2147483647 w 210"/>
                <a:gd name="T3" fmla="*/ 2147483647 h 213"/>
                <a:gd name="T4" fmla="*/ 2147483647 w 210"/>
                <a:gd name="T5" fmla="*/ 0 h 213"/>
                <a:gd name="T6" fmla="*/ 0 w 210"/>
                <a:gd name="T7" fmla="*/ 2147483647 h 213"/>
                <a:gd name="T8" fmla="*/ 0 w 210"/>
                <a:gd name="T9" fmla="*/ 2147483647 h 2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213"/>
                <a:gd name="T17" fmla="*/ 210 w 210"/>
                <a:gd name="T18" fmla="*/ 213 h 2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213">
                  <a:moveTo>
                    <a:pt x="0" y="213"/>
                  </a:moveTo>
                  <a:lnTo>
                    <a:pt x="210" y="213"/>
                  </a:lnTo>
                  <a:lnTo>
                    <a:pt x="210" y="0"/>
                  </a:lnTo>
                  <a:lnTo>
                    <a:pt x="0" y="194"/>
                  </a:lnTo>
                  <a:lnTo>
                    <a:pt x="0" y="213"/>
                  </a:lnTo>
                  <a:close/>
                </a:path>
              </a:pathLst>
            </a:custGeom>
            <a:solidFill>
              <a:srgbClr val="EFD8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Oval 350"/>
            <p:cNvSpPr>
              <a:spLocks noChangeArrowheads="1"/>
            </p:cNvSpPr>
            <p:nvPr/>
          </p:nvSpPr>
          <p:spPr bwMode="auto">
            <a:xfrm>
              <a:off x="7939088" y="3214688"/>
              <a:ext cx="31750" cy="3016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70" name="Oval 351"/>
            <p:cNvSpPr>
              <a:spLocks noChangeArrowheads="1"/>
            </p:cNvSpPr>
            <p:nvPr/>
          </p:nvSpPr>
          <p:spPr bwMode="auto">
            <a:xfrm>
              <a:off x="7948613" y="2784476"/>
              <a:ext cx="6350" cy="793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71" name="Freeform 352"/>
            <p:cNvSpPr>
              <a:spLocks/>
            </p:cNvSpPr>
            <p:nvPr/>
          </p:nvSpPr>
          <p:spPr bwMode="auto">
            <a:xfrm>
              <a:off x="7788276" y="2820988"/>
              <a:ext cx="315913" cy="293688"/>
            </a:xfrm>
            <a:custGeom>
              <a:avLst/>
              <a:gdLst>
                <a:gd name="T0" fmla="*/ 0 w 199"/>
                <a:gd name="T1" fmla="*/ 0 h 185"/>
                <a:gd name="T2" fmla="*/ 0 w 199"/>
                <a:gd name="T3" fmla="*/ 2147483647 h 185"/>
                <a:gd name="T4" fmla="*/ 2147483647 w 199"/>
                <a:gd name="T5" fmla="*/ 0 h 185"/>
                <a:gd name="T6" fmla="*/ 0 w 199"/>
                <a:gd name="T7" fmla="*/ 0 h 1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9"/>
                <a:gd name="T13" fmla="*/ 0 h 185"/>
                <a:gd name="T14" fmla="*/ 199 w 199"/>
                <a:gd name="T15" fmla="*/ 185 h 1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9" h="185">
                  <a:moveTo>
                    <a:pt x="0" y="0"/>
                  </a:moveTo>
                  <a:lnTo>
                    <a:pt x="0" y="185"/>
                  </a:lnTo>
                  <a:lnTo>
                    <a:pt x="1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E7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53"/>
            <p:cNvSpPr>
              <a:spLocks/>
            </p:cNvSpPr>
            <p:nvPr/>
          </p:nvSpPr>
          <p:spPr bwMode="auto">
            <a:xfrm>
              <a:off x="7788276" y="2820988"/>
              <a:ext cx="333375" cy="312738"/>
            </a:xfrm>
            <a:custGeom>
              <a:avLst/>
              <a:gdLst>
                <a:gd name="T0" fmla="*/ 2147483647 w 210"/>
                <a:gd name="T1" fmla="*/ 0 h 197"/>
                <a:gd name="T2" fmla="*/ 2147483647 w 210"/>
                <a:gd name="T3" fmla="*/ 0 h 197"/>
                <a:gd name="T4" fmla="*/ 0 w 210"/>
                <a:gd name="T5" fmla="*/ 2147483647 h 197"/>
                <a:gd name="T6" fmla="*/ 0 w 210"/>
                <a:gd name="T7" fmla="*/ 2147483647 h 197"/>
                <a:gd name="T8" fmla="*/ 2147483647 w 210"/>
                <a:gd name="T9" fmla="*/ 2147483647 h 197"/>
                <a:gd name="T10" fmla="*/ 2147483647 w 210"/>
                <a:gd name="T11" fmla="*/ 0 h 1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0"/>
                <a:gd name="T19" fmla="*/ 0 h 197"/>
                <a:gd name="T20" fmla="*/ 210 w 210"/>
                <a:gd name="T21" fmla="*/ 197 h 1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0" h="197">
                  <a:moveTo>
                    <a:pt x="210" y="0"/>
                  </a:moveTo>
                  <a:lnTo>
                    <a:pt x="199" y="0"/>
                  </a:lnTo>
                  <a:lnTo>
                    <a:pt x="0" y="185"/>
                  </a:lnTo>
                  <a:lnTo>
                    <a:pt x="0" y="197"/>
                  </a:lnTo>
                  <a:lnTo>
                    <a:pt x="210" y="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EFD8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54"/>
            <p:cNvSpPr>
              <a:spLocks/>
            </p:cNvSpPr>
            <p:nvPr/>
          </p:nvSpPr>
          <p:spPr bwMode="auto">
            <a:xfrm>
              <a:off x="7788276" y="2825751"/>
              <a:ext cx="333375" cy="336550"/>
            </a:xfrm>
            <a:custGeom>
              <a:avLst/>
              <a:gdLst>
                <a:gd name="T0" fmla="*/ 0 w 210"/>
                <a:gd name="T1" fmla="*/ 2147483647 h 212"/>
                <a:gd name="T2" fmla="*/ 0 w 210"/>
                <a:gd name="T3" fmla="*/ 2147483647 h 212"/>
                <a:gd name="T4" fmla="*/ 2147483647 w 210"/>
                <a:gd name="T5" fmla="*/ 2147483647 h 212"/>
                <a:gd name="T6" fmla="*/ 2147483647 w 210"/>
                <a:gd name="T7" fmla="*/ 0 h 212"/>
                <a:gd name="T8" fmla="*/ 0 w 210"/>
                <a:gd name="T9" fmla="*/ 2147483647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212"/>
                <a:gd name="T17" fmla="*/ 210 w 210"/>
                <a:gd name="T18" fmla="*/ 212 h 2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212">
                  <a:moveTo>
                    <a:pt x="0" y="194"/>
                  </a:moveTo>
                  <a:lnTo>
                    <a:pt x="0" y="212"/>
                  </a:lnTo>
                  <a:lnTo>
                    <a:pt x="210" y="18"/>
                  </a:lnTo>
                  <a:lnTo>
                    <a:pt x="210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8E7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Oval 355"/>
            <p:cNvSpPr>
              <a:spLocks noChangeArrowheads="1"/>
            </p:cNvSpPr>
            <p:nvPr/>
          </p:nvSpPr>
          <p:spPr bwMode="auto">
            <a:xfrm>
              <a:off x="7821613" y="2874963"/>
              <a:ext cx="28575" cy="30163"/>
            </a:xfrm>
            <a:prstGeom prst="ellipse">
              <a:avLst/>
            </a:prstGeom>
            <a:solidFill>
              <a:srgbClr val="7CB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75" name="Oval 356"/>
            <p:cNvSpPr>
              <a:spLocks noChangeArrowheads="1"/>
            </p:cNvSpPr>
            <p:nvPr/>
          </p:nvSpPr>
          <p:spPr bwMode="auto">
            <a:xfrm>
              <a:off x="7821613" y="2970213"/>
              <a:ext cx="28575" cy="30163"/>
            </a:xfrm>
            <a:prstGeom prst="ellipse">
              <a:avLst/>
            </a:prstGeom>
            <a:solidFill>
              <a:srgbClr val="7CB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76" name="Oval 357"/>
            <p:cNvSpPr>
              <a:spLocks noChangeArrowheads="1"/>
            </p:cNvSpPr>
            <p:nvPr/>
          </p:nvSpPr>
          <p:spPr bwMode="auto">
            <a:xfrm>
              <a:off x="7821613" y="3068638"/>
              <a:ext cx="28575" cy="28575"/>
            </a:xfrm>
            <a:prstGeom prst="ellipse">
              <a:avLst/>
            </a:prstGeom>
            <a:solidFill>
              <a:srgbClr val="7CB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77" name="Rectangle 358"/>
            <p:cNvSpPr>
              <a:spLocks noChangeArrowheads="1"/>
            </p:cNvSpPr>
            <p:nvPr/>
          </p:nvSpPr>
          <p:spPr bwMode="auto">
            <a:xfrm>
              <a:off x="7872413" y="2874963"/>
              <a:ext cx="214313" cy="30163"/>
            </a:xfrm>
            <a:prstGeom prst="rect">
              <a:avLst/>
            </a:prstGeom>
            <a:solidFill>
              <a:srgbClr val="8483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78" name="Rectangle 359"/>
            <p:cNvSpPr>
              <a:spLocks noChangeArrowheads="1"/>
            </p:cNvSpPr>
            <p:nvPr/>
          </p:nvSpPr>
          <p:spPr bwMode="auto">
            <a:xfrm>
              <a:off x="7872413" y="2927351"/>
              <a:ext cx="107950" cy="30163"/>
            </a:xfrm>
            <a:prstGeom prst="rect">
              <a:avLst/>
            </a:prstGeom>
            <a:solidFill>
              <a:srgbClr val="5B5B5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79" name="Rectangle 360"/>
            <p:cNvSpPr>
              <a:spLocks noChangeArrowheads="1"/>
            </p:cNvSpPr>
            <p:nvPr/>
          </p:nvSpPr>
          <p:spPr bwMode="auto">
            <a:xfrm>
              <a:off x="7872413" y="2970213"/>
              <a:ext cx="214313" cy="30163"/>
            </a:xfrm>
            <a:prstGeom prst="rect">
              <a:avLst/>
            </a:prstGeom>
            <a:solidFill>
              <a:srgbClr val="8483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80" name="Rectangle 361"/>
            <p:cNvSpPr>
              <a:spLocks noChangeArrowheads="1"/>
            </p:cNvSpPr>
            <p:nvPr/>
          </p:nvSpPr>
          <p:spPr bwMode="auto">
            <a:xfrm>
              <a:off x="7872413" y="3022601"/>
              <a:ext cx="107950" cy="30163"/>
            </a:xfrm>
            <a:prstGeom prst="rect">
              <a:avLst/>
            </a:prstGeom>
            <a:solidFill>
              <a:srgbClr val="5B5B5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81" name="Rectangle 362"/>
            <p:cNvSpPr>
              <a:spLocks noChangeArrowheads="1"/>
            </p:cNvSpPr>
            <p:nvPr/>
          </p:nvSpPr>
          <p:spPr bwMode="auto">
            <a:xfrm>
              <a:off x="7872413" y="3068638"/>
              <a:ext cx="214313" cy="28575"/>
            </a:xfrm>
            <a:prstGeom prst="rect">
              <a:avLst/>
            </a:prstGeom>
            <a:solidFill>
              <a:srgbClr val="8483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82" name="Rectangle 363"/>
            <p:cNvSpPr>
              <a:spLocks noChangeArrowheads="1"/>
            </p:cNvSpPr>
            <p:nvPr/>
          </p:nvSpPr>
          <p:spPr bwMode="auto">
            <a:xfrm>
              <a:off x="7872413" y="3119438"/>
              <a:ext cx="107950" cy="30163"/>
            </a:xfrm>
            <a:prstGeom prst="rect">
              <a:avLst/>
            </a:prstGeom>
            <a:solidFill>
              <a:srgbClr val="5B5B5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383" name="Freeform 364"/>
            <p:cNvSpPr>
              <a:spLocks/>
            </p:cNvSpPr>
            <p:nvPr/>
          </p:nvSpPr>
          <p:spPr bwMode="auto">
            <a:xfrm>
              <a:off x="8018463" y="3127376"/>
              <a:ext cx="103188" cy="204788"/>
            </a:xfrm>
            <a:custGeom>
              <a:avLst/>
              <a:gdLst>
                <a:gd name="T0" fmla="*/ 2147483647 w 61"/>
                <a:gd name="T1" fmla="*/ 2147483647 h 121"/>
                <a:gd name="T2" fmla="*/ 2147483647 w 61"/>
                <a:gd name="T3" fmla="*/ 2147483647 h 121"/>
                <a:gd name="T4" fmla="*/ 2147483647 w 61"/>
                <a:gd name="T5" fmla="*/ 2147483647 h 121"/>
                <a:gd name="T6" fmla="*/ 2147483647 w 61"/>
                <a:gd name="T7" fmla="*/ 2147483647 h 121"/>
                <a:gd name="T8" fmla="*/ 2147483647 w 61"/>
                <a:gd name="T9" fmla="*/ 2147483647 h 121"/>
                <a:gd name="T10" fmla="*/ 2147483647 w 61"/>
                <a:gd name="T11" fmla="*/ 2147483647 h 121"/>
                <a:gd name="T12" fmla="*/ 0 w 61"/>
                <a:gd name="T13" fmla="*/ 2147483647 h 121"/>
                <a:gd name="T14" fmla="*/ 2147483647 w 61"/>
                <a:gd name="T15" fmla="*/ 2147483647 h 121"/>
                <a:gd name="T16" fmla="*/ 2147483647 w 61"/>
                <a:gd name="T17" fmla="*/ 2147483647 h 121"/>
                <a:gd name="T18" fmla="*/ 2147483647 w 61"/>
                <a:gd name="T19" fmla="*/ 2147483647 h 121"/>
                <a:gd name="T20" fmla="*/ 2147483647 w 61"/>
                <a:gd name="T21" fmla="*/ 2147483647 h 121"/>
                <a:gd name="T22" fmla="*/ 2147483647 w 61"/>
                <a:gd name="T23" fmla="*/ 2147483647 h 121"/>
                <a:gd name="T24" fmla="*/ 2147483647 w 61"/>
                <a:gd name="T25" fmla="*/ 2147483647 h 121"/>
                <a:gd name="T26" fmla="*/ 2147483647 w 61"/>
                <a:gd name="T27" fmla="*/ 2147483647 h 121"/>
                <a:gd name="T28" fmla="*/ 2147483647 w 61"/>
                <a:gd name="T29" fmla="*/ 2147483647 h 121"/>
                <a:gd name="T30" fmla="*/ 2147483647 w 61"/>
                <a:gd name="T31" fmla="*/ 2147483647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"/>
                <a:gd name="T49" fmla="*/ 0 h 121"/>
                <a:gd name="T50" fmla="*/ 61 w 61"/>
                <a:gd name="T51" fmla="*/ 121 h 1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" h="121">
                  <a:moveTo>
                    <a:pt x="47" y="1"/>
                  </a:moveTo>
                  <a:cubicBezTo>
                    <a:pt x="43" y="1"/>
                    <a:pt x="42" y="10"/>
                    <a:pt x="38" y="12"/>
                  </a:cubicBezTo>
                  <a:cubicBezTo>
                    <a:pt x="34" y="14"/>
                    <a:pt x="26" y="10"/>
                    <a:pt x="23" y="12"/>
                  </a:cubicBezTo>
                  <a:cubicBezTo>
                    <a:pt x="20" y="15"/>
                    <a:pt x="22" y="24"/>
                    <a:pt x="19" y="27"/>
                  </a:cubicBezTo>
                  <a:cubicBezTo>
                    <a:pt x="17" y="30"/>
                    <a:pt x="8" y="30"/>
                    <a:pt x="6" y="34"/>
                  </a:cubicBezTo>
                  <a:cubicBezTo>
                    <a:pt x="4" y="38"/>
                    <a:pt x="10" y="44"/>
                    <a:pt x="9" y="48"/>
                  </a:cubicBezTo>
                  <a:cubicBezTo>
                    <a:pt x="8" y="52"/>
                    <a:pt x="0" y="56"/>
                    <a:pt x="0" y="60"/>
                  </a:cubicBezTo>
                  <a:cubicBezTo>
                    <a:pt x="0" y="65"/>
                    <a:pt x="8" y="68"/>
                    <a:pt x="9" y="72"/>
                  </a:cubicBezTo>
                  <a:cubicBezTo>
                    <a:pt x="10" y="76"/>
                    <a:pt x="4" y="83"/>
                    <a:pt x="6" y="87"/>
                  </a:cubicBezTo>
                  <a:cubicBezTo>
                    <a:pt x="8" y="91"/>
                    <a:pt x="17" y="90"/>
                    <a:pt x="19" y="94"/>
                  </a:cubicBezTo>
                  <a:cubicBezTo>
                    <a:pt x="22" y="97"/>
                    <a:pt x="20" y="106"/>
                    <a:pt x="23" y="108"/>
                  </a:cubicBezTo>
                  <a:cubicBezTo>
                    <a:pt x="26" y="111"/>
                    <a:pt x="34" y="107"/>
                    <a:pt x="38" y="108"/>
                  </a:cubicBezTo>
                  <a:cubicBezTo>
                    <a:pt x="42" y="110"/>
                    <a:pt x="43" y="119"/>
                    <a:pt x="47" y="120"/>
                  </a:cubicBezTo>
                  <a:cubicBezTo>
                    <a:pt x="52" y="121"/>
                    <a:pt x="57" y="114"/>
                    <a:pt x="61" y="114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7" y="7"/>
                    <a:pt x="52" y="0"/>
                    <a:pt x="47" y="1"/>
                  </a:cubicBezTo>
                  <a:close/>
                </a:path>
              </a:pathLst>
            </a:custGeom>
            <a:solidFill>
              <a:srgbClr val="A0E0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365"/>
            <p:cNvSpPr>
              <a:spLocks/>
            </p:cNvSpPr>
            <p:nvPr/>
          </p:nvSpPr>
          <p:spPr bwMode="auto">
            <a:xfrm>
              <a:off x="8121651" y="3127376"/>
              <a:ext cx="103188" cy="204788"/>
            </a:xfrm>
            <a:custGeom>
              <a:avLst/>
              <a:gdLst>
                <a:gd name="T0" fmla="*/ 2147483647 w 61"/>
                <a:gd name="T1" fmla="*/ 2147483647 h 121"/>
                <a:gd name="T2" fmla="*/ 2147483647 w 61"/>
                <a:gd name="T3" fmla="*/ 2147483647 h 121"/>
                <a:gd name="T4" fmla="*/ 2147483647 w 61"/>
                <a:gd name="T5" fmla="*/ 2147483647 h 121"/>
                <a:gd name="T6" fmla="*/ 2147483647 w 61"/>
                <a:gd name="T7" fmla="*/ 2147483647 h 121"/>
                <a:gd name="T8" fmla="*/ 2147483647 w 61"/>
                <a:gd name="T9" fmla="*/ 2147483647 h 121"/>
                <a:gd name="T10" fmla="*/ 2147483647 w 61"/>
                <a:gd name="T11" fmla="*/ 2147483647 h 121"/>
                <a:gd name="T12" fmla="*/ 2147483647 w 61"/>
                <a:gd name="T13" fmla="*/ 2147483647 h 121"/>
                <a:gd name="T14" fmla="*/ 0 w 61"/>
                <a:gd name="T15" fmla="*/ 2147483647 h 121"/>
                <a:gd name="T16" fmla="*/ 0 w 61"/>
                <a:gd name="T17" fmla="*/ 2147483647 h 121"/>
                <a:gd name="T18" fmla="*/ 2147483647 w 61"/>
                <a:gd name="T19" fmla="*/ 2147483647 h 121"/>
                <a:gd name="T20" fmla="*/ 2147483647 w 61"/>
                <a:gd name="T21" fmla="*/ 2147483647 h 121"/>
                <a:gd name="T22" fmla="*/ 2147483647 w 61"/>
                <a:gd name="T23" fmla="*/ 2147483647 h 121"/>
                <a:gd name="T24" fmla="*/ 2147483647 w 61"/>
                <a:gd name="T25" fmla="*/ 2147483647 h 121"/>
                <a:gd name="T26" fmla="*/ 2147483647 w 61"/>
                <a:gd name="T27" fmla="*/ 2147483647 h 121"/>
                <a:gd name="T28" fmla="*/ 2147483647 w 61"/>
                <a:gd name="T29" fmla="*/ 2147483647 h 121"/>
                <a:gd name="T30" fmla="*/ 2147483647 w 61"/>
                <a:gd name="T31" fmla="*/ 2147483647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"/>
                <a:gd name="T49" fmla="*/ 0 h 121"/>
                <a:gd name="T50" fmla="*/ 61 w 61"/>
                <a:gd name="T51" fmla="*/ 121 h 1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" h="121">
                  <a:moveTo>
                    <a:pt x="61" y="60"/>
                  </a:moveTo>
                  <a:cubicBezTo>
                    <a:pt x="61" y="56"/>
                    <a:pt x="53" y="52"/>
                    <a:pt x="52" y="48"/>
                  </a:cubicBezTo>
                  <a:cubicBezTo>
                    <a:pt x="51" y="44"/>
                    <a:pt x="57" y="38"/>
                    <a:pt x="55" y="34"/>
                  </a:cubicBezTo>
                  <a:cubicBezTo>
                    <a:pt x="53" y="30"/>
                    <a:pt x="45" y="30"/>
                    <a:pt x="42" y="27"/>
                  </a:cubicBezTo>
                  <a:cubicBezTo>
                    <a:pt x="39" y="24"/>
                    <a:pt x="42" y="15"/>
                    <a:pt x="38" y="12"/>
                  </a:cubicBezTo>
                  <a:cubicBezTo>
                    <a:pt x="35" y="10"/>
                    <a:pt x="27" y="14"/>
                    <a:pt x="23" y="12"/>
                  </a:cubicBezTo>
                  <a:cubicBezTo>
                    <a:pt x="19" y="10"/>
                    <a:pt x="18" y="1"/>
                    <a:pt x="14" y="1"/>
                  </a:cubicBezTo>
                  <a:cubicBezTo>
                    <a:pt x="10" y="0"/>
                    <a:pt x="4" y="7"/>
                    <a:pt x="0" y="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4" y="114"/>
                    <a:pt x="10" y="121"/>
                    <a:pt x="14" y="120"/>
                  </a:cubicBezTo>
                  <a:cubicBezTo>
                    <a:pt x="18" y="119"/>
                    <a:pt x="19" y="110"/>
                    <a:pt x="23" y="108"/>
                  </a:cubicBezTo>
                  <a:cubicBezTo>
                    <a:pt x="27" y="107"/>
                    <a:pt x="35" y="111"/>
                    <a:pt x="38" y="108"/>
                  </a:cubicBezTo>
                  <a:cubicBezTo>
                    <a:pt x="42" y="106"/>
                    <a:pt x="39" y="97"/>
                    <a:pt x="42" y="94"/>
                  </a:cubicBezTo>
                  <a:cubicBezTo>
                    <a:pt x="45" y="90"/>
                    <a:pt x="53" y="91"/>
                    <a:pt x="55" y="87"/>
                  </a:cubicBezTo>
                  <a:cubicBezTo>
                    <a:pt x="57" y="83"/>
                    <a:pt x="51" y="76"/>
                    <a:pt x="52" y="72"/>
                  </a:cubicBezTo>
                  <a:cubicBezTo>
                    <a:pt x="53" y="68"/>
                    <a:pt x="61" y="65"/>
                    <a:pt x="61" y="60"/>
                  </a:cubicBezTo>
                  <a:close/>
                </a:path>
              </a:pathLst>
            </a:custGeom>
            <a:solidFill>
              <a:srgbClr val="8ECC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Freeform 366"/>
            <p:cNvSpPr>
              <a:spLocks/>
            </p:cNvSpPr>
            <p:nvPr/>
          </p:nvSpPr>
          <p:spPr bwMode="auto">
            <a:xfrm>
              <a:off x="8064501" y="3186113"/>
              <a:ext cx="114300" cy="95250"/>
            </a:xfrm>
            <a:custGeom>
              <a:avLst/>
              <a:gdLst>
                <a:gd name="T0" fmla="*/ 2147483647 w 72"/>
                <a:gd name="T1" fmla="*/ 0 h 60"/>
                <a:gd name="T2" fmla="*/ 2147483647 w 72"/>
                <a:gd name="T3" fmla="*/ 2147483647 h 60"/>
                <a:gd name="T4" fmla="*/ 2147483647 w 72"/>
                <a:gd name="T5" fmla="*/ 2147483647 h 60"/>
                <a:gd name="T6" fmla="*/ 0 w 72"/>
                <a:gd name="T7" fmla="*/ 2147483647 h 60"/>
                <a:gd name="T8" fmla="*/ 2147483647 w 72"/>
                <a:gd name="T9" fmla="*/ 2147483647 h 60"/>
                <a:gd name="T10" fmla="*/ 2147483647 w 72"/>
                <a:gd name="T11" fmla="*/ 2147483647 h 60"/>
                <a:gd name="T12" fmla="*/ 2147483647 w 72"/>
                <a:gd name="T13" fmla="*/ 2147483647 h 60"/>
                <a:gd name="T14" fmla="*/ 2147483647 w 72"/>
                <a:gd name="T15" fmla="*/ 2147483647 h 60"/>
                <a:gd name="T16" fmla="*/ 2147483647 w 72"/>
                <a:gd name="T17" fmla="*/ 0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60"/>
                <a:gd name="T29" fmla="*/ 72 w 72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60">
                  <a:moveTo>
                    <a:pt x="60" y="0"/>
                  </a:moveTo>
                  <a:lnTo>
                    <a:pt x="26" y="34"/>
                  </a:lnTo>
                  <a:lnTo>
                    <a:pt x="13" y="22"/>
                  </a:lnTo>
                  <a:lnTo>
                    <a:pt x="0" y="35"/>
                  </a:lnTo>
                  <a:lnTo>
                    <a:pt x="12" y="47"/>
                  </a:lnTo>
                  <a:lnTo>
                    <a:pt x="26" y="60"/>
                  </a:lnTo>
                  <a:lnTo>
                    <a:pt x="38" y="47"/>
                  </a:lnTo>
                  <a:lnTo>
                    <a:pt x="72" y="1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D4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лилиния 15"/>
          <p:cNvSpPr>
            <a:spLocks/>
          </p:cNvSpPr>
          <p:nvPr/>
        </p:nvSpPr>
        <p:spPr bwMode="auto">
          <a:xfrm flipV="1">
            <a:off x="0" y="0"/>
            <a:ext cx="9144000" cy="2643188"/>
          </a:xfrm>
          <a:custGeom>
            <a:avLst/>
            <a:gdLst>
              <a:gd name="T0" fmla="*/ 0 w 9144000"/>
              <a:gd name="T1" fmla="*/ 245859 h 2067694"/>
              <a:gd name="T2" fmla="*/ 1403648 w 9144000"/>
              <a:gd name="T3" fmla="*/ 1475147 h 2067694"/>
              <a:gd name="T4" fmla="*/ 3183212 w 9144000"/>
              <a:gd name="T5" fmla="*/ 252280 h 2067694"/>
              <a:gd name="T6" fmla="*/ 5940135 w 9144000"/>
              <a:gd name="T7" fmla="*/ 1475147 h 2067694"/>
              <a:gd name="T8" fmla="*/ 8244390 w 9144000"/>
              <a:gd name="T9" fmla="*/ 0 h 2067694"/>
              <a:gd name="T10" fmla="*/ 9144000 w 9144000"/>
              <a:gd name="T11" fmla="*/ 245859 h 2067694"/>
              <a:gd name="T12" fmla="*/ 9144000 w 9144000"/>
              <a:gd name="T13" fmla="*/ 7059738 h 2067694"/>
              <a:gd name="T14" fmla="*/ 0 w 9144000"/>
              <a:gd name="T15" fmla="*/ 7059738 h 2067694"/>
              <a:gd name="T16" fmla="*/ 0 w 9144000"/>
              <a:gd name="T17" fmla="*/ 245859 h 20676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144000"/>
              <a:gd name="T28" fmla="*/ 0 h 2067694"/>
              <a:gd name="T29" fmla="*/ 9144000 w 9144000"/>
              <a:gd name="T30" fmla="*/ 2067694 h 20676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144000" h="2067694">
                <a:moveTo>
                  <a:pt x="0" y="72008"/>
                </a:moveTo>
                <a:lnTo>
                  <a:pt x="1403648" y="432048"/>
                </a:lnTo>
                <a:lnTo>
                  <a:pt x="3183212" y="73889"/>
                </a:lnTo>
                <a:lnTo>
                  <a:pt x="5940152" y="432048"/>
                </a:lnTo>
                <a:lnTo>
                  <a:pt x="8244408" y="0"/>
                </a:lnTo>
                <a:lnTo>
                  <a:pt x="9144000" y="72008"/>
                </a:lnTo>
                <a:lnTo>
                  <a:pt x="9144000" y="2067694"/>
                </a:lnTo>
                <a:lnTo>
                  <a:pt x="0" y="2067694"/>
                </a:lnTo>
                <a:lnTo>
                  <a:pt x="0" y="72008"/>
                </a:lnTo>
                <a:close/>
              </a:path>
            </a:pathLst>
          </a:custGeom>
          <a:solidFill>
            <a:srgbClr val="FFAB57"/>
          </a:solidFill>
          <a:ln w="254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0" y="2066925"/>
            <a:ext cx="9309100" cy="614363"/>
          </a:xfrm>
          <a:custGeom>
            <a:avLst/>
            <a:gdLst>
              <a:gd name="connsiteX0" fmla="*/ 0 w 9175568"/>
              <a:gd name="connsiteY0" fmla="*/ 692332 h 692332"/>
              <a:gd name="connsiteX1" fmla="*/ 1129937 w 9175568"/>
              <a:gd name="connsiteY1" fmla="*/ 274320 h 692332"/>
              <a:gd name="connsiteX2" fmla="*/ 1926771 w 9175568"/>
              <a:gd name="connsiteY2" fmla="*/ 261257 h 692332"/>
              <a:gd name="connsiteX3" fmla="*/ 2984863 w 9175568"/>
              <a:gd name="connsiteY3" fmla="*/ 574766 h 692332"/>
              <a:gd name="connsiteX4" fmla="*/ 3337560 w 9175568"/>
              <a:gd name="connsiteY4" fmla="*/ 594360 h 692332"/>
              <a:gd name="connsiteX5" fmla="*/ 3657600 w 9175568"/>
              <a:gd name="connsiteY5" fmla="*/ 529046 h 692332"/>
              <a:gd name="connsiteX6" fmla="*/ 4513217 w 9175568"/>
              <a:gd name="connsiteY6" fmla="*/ 293915 h 692332"/>
              <a:gd name="connsiteX7" fmla="*/ 5460274 w 9175568"/>
              <a:gd name="connsiteY7" fmla="*/ 45720 h 692332"/>
              <a:gd name="connsiteX8" fmla="*/ 6100354 w 9175568"/>
              <a:gd name="connsiteY8" fmla="*/ 19595 h 692332"/>
              <a:gd name="connsiteX9" fmla="*/ 6746966 w 9175568"/>
              <a:gd name="connsiteY9" fmla="*/ 163286 h 692332"/>
              <a:gd name="connsiteX10" fmla="*/ 7413171 w 9175568"/>
              <a:gd name="connsiteY10" fmla="*/ 404949 h 692332"/>
              <a:gd name="connsiteX11" fmla="*/ 7987937 w 9175568"/>
              <a:gd name="connsiteY11" fmla="*/ 587829 h 692332"/>
              <a:gd name="connsiteX12" fmla="*/ 8419011 w 9175568"/>
              <a:gd name="connsiteY12" fmla="*/ 640080 h 692332"/>
              <a:gd name="connsiteX13" fmla="*/ 8856617 w 9175568"/>
              <a:gd name="connsiteY13" fmla="*/ 581297 h 692332"/>
              <a:gd name="connsiteX14" fmla="*/ 9130937 w 9175568"/>
              <a:gd name="connsiteY14" fmla="*/ 463732 h 692332"/>
              <a:gd name="connsiteX15" fmla="*/ 9124406 w 9175568"/>
              <a:gd name="connsiteY15" fmla="*/ 463732 h 692332"/>
              <a:gd name="connsiteX0" fmla="*/ 0 w 9175568"/>
              <a:gd name="connsiteY0" fmla="*/ 692332 h 692332"/>
              <a:gd name="connsiteX1" fmla="*/ 1129937 w 9175568"/>
              <a:gd name="connsiteY1" fmla="*/ 274320 h 692332"/>
              <a:gd name="connsiteX2" fmla="*/ 1926771 w 9175568"/>
              <a:gd name="connsiteY2" fmla="*/ 261257 h 692332"/>
              <a:gd name="connsiteX3" fmla="*/ 2984863 w 9175568"/>
              <a:gd name="connsiteY3" fmla="*/ 574766 h 692332"/>
              <a:gd name="connsiteX4" fmla="*/ 3657600 w 9175568"/>
              <a:gd name="connsiteY4" fmla="*/ 529046 h 692332"/>
              <a:gd name="connsiteX5" fmla="*/ 4513217 w 9175568"/>
              <a:gd name="connsiteY5" fmla="*/ 293915 h 692332"/>
              <a:gd name="connsiteX6" fmla="*/ 5460274 w 9175568"/>
              <a:gd name="connsiteY6" fmla="*/ 45720 h 692332"/>
              <a:gd name="connsiteX7" fmla="*/ 6100354 w 9175568"/>
              <a:gd name="connsiteY7" fmla="*/ 19595 h 692332"/>
              <a:gd name="connsiteX8" fmla="*/ 6746966 w 9175568"/>
              <a:gd name="connsiteY8" fmla="*/ 163286 h 692332"/>
              <a:gd name="connsiteX9" fmla="*/ 7413171 w 9175568"/>
              <a:gd name="connsiteY9" fmla="*/ 404949 h 692332"/>
              <a:gd name="connsiteX10" fmla="*/ 7987937 w 9175568"/>
              <a:gd name="connsiteY10" fmla="*/ 587829 h 692332"/>
              <a:gd name="connsiteX11" fmla="*/ 8419011 w 9175568"/>
              <a:gd name="connsiteY11" fmla="*/ 640080 h 692332"/>
              <a:gd name="connsiteX12" fmla="*/ 8856617 w 9175568"/>
              <a:gd name="connsiteY12" fmla="*/ 581297 h 692332"/>
              <a:gd name="connsiteX13" fmla="*/ 9130937 w 9175568"/>
              <a:gd name="connsiteY13" fmla="*/ 463732 h 692332"/>
              <a:gd name="connsiteX14" fmla="*/ 9124406 w 9175568"/>
              <a:gd name="connsiteY14" fmla="*/ 463732 h 692332"/>
              <a:gd name="connsiteX0" fmla="*/ 0 w 9175568"/>
              <a:gd name="connsiteY0" fmla="*/ 732609 h 732609"/>
              <a:gd name="connsiteX1" fmla="*/ 1129937 w 9175568"/>
              <a:gd name="connsiteY1" fmla="*/ 314597 h 732609"/>
              <a:gd name="connsiteX2" fmla="*/ 1926771 w 9175568"/>
              <a:gd name="connsiteY2" fmla="*/ 301534 h 732609"/>
              <a:gd name="connsiteX3" fmla="*/ 2984863 w 9175568"/>
              <a:gd name="connsiteY3" fmla="*/ 615043 h 732609"/>
              <a:gd name="connsiteX4" fmla="*/ 3657600 w 9175568"/>
              <a:gd name="connsiteY4" fmla="*/ 569323 h 732609"/>
              <a:gd name="connsiteX5" fmla="*/ 4513217 w 9175568"/>
              <a:gd name="connsiteY5" fmla="*/ 334192 h 732609"/>
              <a:gd name="connsiteX6" fmla="*/ 5460274 w 9175568"/>
              <a:gd name="connsiteY6" fmla="*/ 85997 h 732609"/>
              <a:gd name="connsiteX7" fmla="*/ 6100354 w 9175568"/>
              <a:gd name="connsiteY7" fmla="*/ 59872 h 732609"/>
              <a:gd name="connsiteX8" fmla="*/ 7413171 w 9175568"/>
              <a:gd name="connsiteY8" fmla="*/ 445226 h 732609"/>
              <a:gd name="connsiteX9" fmla="*/ 7987937 w 9175568"/>
              <a:gd name="connsiteY9" fmla="*/ 628106 h 732609"/>
              <a:gd name="connsiteX10" fmla="*/ 8419011 w 9175568"/>
              <a:gd name="connsiteY10" fmla="*/ 680357 h 732609"/>
              <a:gd name="connsiteX11" fmla="*/ 8856617 w 9175568"/>
              <a:gd name="connsiteY11" fmla="*/ 621574 h 732609"/>
              <a:gd name="connsiteX12" fmla="*/ 9130937 w 9175568"/>
              <a:gd name="connsiteY12" fmla="*/ 504009 h 732609"/>
              <a:gd name="connsiteX13" fmla="*/ 9124406 w 9175568"/>
              <a:gd name="connsiteY13" fmla="*/ 504009 h 732609"/>
              <a:gd name="connsiteX0" fmla="*/ 0 w 9175568"/>
              <a:gd name="connsiteY0" fmla="*/ 665118 h 665118"/>
              <a:gd name="connsiteX1" fmla="*/ 1129937 w 9175568"/>
              <a:gd name="connsiteY1" fmla="*/ 247106 h 665118"/>
              <a:gd name="connsiteX2" fmla="*/ 1926771 w 9175568"/>
              <a:gd name="connsiteY2" fmla="*/ 234043 h 665118"/>
              <a:gd name="connsiteX3" fmla="*/ 2984863 w 9175568"/>
              <a:gd name="connsiteY3" fmla="*/ 547552 h 665118"/>
              <a:gd name="connsiteX4" fmla="*/ 3657600 w 9175568"/>
              <a:gd name="connsiteY4" fmla="*/ 501832 h 665118"/>
              <a:gd name="connsiteX5" fmla="*/ 4513217 w 9175568"/>
              <a:gd name="connsiteY5" fmla="*/ 266701 h 665118"/>
              <a:gd name="connsiteX6" fmla="*/ 5460274 w 9175568"/>
              <a:gd name="connsiteY6" fmla="*/ 18506 h 665118"/>
              <a:gd name="connsiteX7" fmla="*/ 7413171 w 9175568"/>
              <a:gd name="connsiteY7" fmla="*/ 377735 h 665118"/>
              <a:gd name="connsiteX8" fmla="*/ 7987937 w 9175568"/>
              <a:gd name="connsiteY8" fmla="*/ 560615 h 665118"/>
              <a:gd name="connsiteX9" fmla="*/ 8419011 w 9175568"/>
              <a:gd name="connsiteY9" fmla="*/ 612866 h 665118"/>
              <a:gd name="connsiteX10" fmla="*/ 8856617 w 9175568"/>
              <a:gd name="connsiteY10" fmla="*/ 554083 h 665118"/>
              <a:gd name="connsiteX11" fmla="*/ 9130937 w 9175568"/>
              <a:gd name="connsiteY11" fmla="*/ 436518 h 665118"/>
              <a:gd name="connsiteX12" fmla="*/ 9124406 w 9175568"/>
              <a:gd name="connsiteY12" fmla="*/ 436518 h 665118"/>
              <a:gd name="connsiteX0" fmla="*/ 0 w 9175568"/>
              <a:gd name="connsiteY0" fmla="*/ 489858 h 489858"/>
              <a:gd name="connsiteX1" fmla="*/ 1129937 w 9175568"/>
              <a:gd name="connsiteY1" fmla="*/ 71846 h 489858"/>
              <a:gd name="connsiteX2" fmla="*/ 1926771 w 9175568"/>
              <a:gd name="connsiteY2" fmla="*/ 58783 h 489858"/>
              <a:gd name="connsiteX3" fmla="*/ 2984863 w 9175568"/>
              <a:gd name="connsiteY3" fmla="*/ 372292 h 489858"/>
              <a:gd name="connsiteX4" fmla="*/ 3657600 w 9175568"/>
              <a:gd name="connsiteY4" fmla="*/ 326572 h 489858"/>
              <a:gd name="connsiteX5" fmla="*/ 4513217 w 9175568"/>
              <a:gd name="connsiteY5" fmla="*/ 91441 h 489858"/>
              <a:gd name="connsiteX6" fmla="*/ 7413171 w 9175568"/>
              <a:gd name="connsiteY6" fmla="*/ 202475 h 489858"/>
              <a:gd name="connsiteX7" fmla="*/ 7987937 w 9175568"/>
              <a:gd name="connsiteY7" fmla="*/ 385355 h 489858"/>
              <a:gd name="connsiteX8" fmla="*/ 8419011 w 9175568"/>
              <a:gd name="connsiteY8" fmla="*/ 437606 h 489858"/>
              <a:gd name="connsiteX9" fmla="*/ 8856617 w 9175568"/>
              <a:gd name="connsiteY9" fmla="*/ 378823 h 489858"/>
              <a:gd name="connsiteX10" fmla="*/ 9130937 w 9175568"/>
              <a:gd name="connsiteY10" fmla="*/ 261258 h 489858"/>
              <a:gd name="connsiteX11" fmla="*/ 9124406 w 9175568"/>
              <a:gd name="connsiteY11" fmla="*/ 261258 h 489858"/>
              <a:gd name="connsiteX0" fmla="*/ 0 w 9175568"/>
              <a:gd name="connsiteY0" fmla="*/ 489858 h 489858"/>
              <a:gd name="connsiteX1" fmla="*/ 1129937 w 9175568"/>
              <a:gd name="connsiteY1" fmla="*/ 71846 h 489858"/>
              <a:gd name="connsiteX2" fmla="*/ 1926771 w 9175568"/>
              <a:gd name="connsiteY2" fmla="*/ 58783 h 489858"/>
              <a:gd name="connsiteX3" fmla="*/ 2984863 w 9175568"/>
              <a:gd name="connsiteY3" fmla="*/ 372292 h 489858"/>
              <a:gd name="connsiteX4" fmla="*/ 3657600 w 9175568"/>
              <a:gd name="connsiteY4" fmla="*/ 326572 h 489858"/>
              <a:gd name="connsiteX5" fmla="*/ 4513217 w 9175568"/>
              <a:gd name="connsiteY5" fmla="*/ 91441 h 489858"/>
              <a:gd name="connsiteX6" fmla="*/ 7987937 w 9175568"/>
              <a:gd name="connsiteY6" fmla="*/ 385355 h 489858"/>
              <a:gd name="connsiteX7" fmla="*/ 8419011 w 9175568"/>
              <a:gd name="connsiteY7" fmla="*/ 437606 h 489858"/>
              <a:gd name="connsiteX8" fmla="*/ 8856617 w 9175568"/>
              <a:gd name="connsiteY8" fmla="*/ 378823 h 489858"/>
              <a:gd name="connsiteX9" fmla="*/ 9130937 w 9175568"/>
              <a:gd name="connsiteY9" fmla="*/ 261258 h 489858"/>
              <a:gd name="connsiteX10" fmla="*/ 9124406 w 9175568"/>
              <a:gd name="connsiteY10" fmla="*/ 261258 h 489858"/>
              <a:gd name="connsiteX0" fmla="*/ 0 w 9175568"/>
              <a:gd name="connsiteY0" fmla="*/ 659360 h 659360"/>
              <a:gd name="connsiteX1" fmla="*/ 1129937 w 9175568"/>
              <a:gd name="connsiteY1" fmla="*/ 241348 h 659360"/>
              <a:gd name="connsiteX2" fmla="*/ 1926771 w 9175568"/>
              <a:gd name="connsiteY2" fmla="*/ 228285 h 659360"/>
              <a:gd name="connsiteX3" fmla="*/ 2984863 w 9175568"/>
              <a:gd name="connsiteY3" fmla="*/ 541794 h 659360"/>
              <a:gd name="connsiteX4" fmla="*/ 3657600 w 9175568"/>
              <a:gd name="connsiteY4" fmla="*/ 496074 h 659360"/>
              <a:gd name="connsiteX5" fmla="*/ 4513217 w 9175568"/>
              <a:gd name="connsiteY5" fmla="*/ 260943 h 659360"/>
              <a:gd name="connsiteX6" fmla="*/ 7987937 w 9175568"/>
              <a:gd name="connsiteY6" fmla="*/ 554857 h 659360"/>
              <a:gd name="connsiteX7" fmla="*/ 8419011 w 9175568"/>
              <a:gd name="connsiteY7" fmla="*/ 607108 h 659360"/>
              <a:gd name="connsiteX8" fmla="*/ 8856617 w 9175568"/>
              <a:gd name="connsiteY8" fmla="*/ 548325 h 659360"/>
              <a:gd name="connsiteX9" fmla="*/ 9130937 w 9175568"/>
              <a:gd name="connsiteY9" fmla="*/ 430760 h 659360"/>
              <a:gd name="connsiteX10" fmla="*/ 9124406 w 9175568"/>
              <a:gd name="connsiteY10" fmla="*/ 430760 h 659360"/>
              <a:gd name="connsiteX0" fmla="*/ 0 w 9175568"/>
              <a:gd name="connsiteY0" fmla="*/ 659360 h 659360"/>
              <a:gd name="connsiteX1" fmla="*/ 1129937 w 9175568"/>
              <a:gd name="connsiteY1" fmla="*/ 241348 h 659360"/>
              <a:gd name="connsiteX2" fmla="*/ 1926771 w 9175568"/>
              <a:gd name="connsiteY2" fmla="*/ 228285 h 659360"/>
              <a:gd name="connsiteX3" fmla="*/ 2984863 w 9175568"/>
              <a:gd name="connsiteY3" fmla="*/ 541794 h 659360"/>
              <a:gd name="connsiteX4" fmla="*/ 3657600 w 9175568"/>
              <a:gd name="connsiteY4" fmla="*/ 496074 h 659360"/>
              <a:gd name="connsiteX5" fmla="*/ 4513217 w 9175568"/>
              <a:gd name="connsiteY5" fmla="*/ 260943 h 659360"/>
              <a:gd name="connsiteX6" fmla="*/ 7987937 w 9175568"/>
              <a:gd name="connsiteY6" fmla="*/ 554857 h 659360"/>
              <a:gd name="connsiteX7" fmla="*/ 8419011 w 9175568"/>
              <a:gd name="connsiteY7" fmla="*/ 607108 h 659360"/>
              <a:gd name="connsiteX8" fmla="*/ 8856617 w 9175568"/>
              <a:gd name="connsiteY8" fmla="*/ 548325 h 659360"/>
              <a:gd name="connsiteX9" fmla="*/ 9130937 w 9175568"/>
              <a:gd name="connsiteY9" fmla="*/ 430760 h 659360"/>
              <a:gd name="connsiteX10" fmla="*/ 9124406 w 9175568"/>
              <a:gd name="connsiteY10" fmla="*/ 430760 h 659360"/>
              <a:gd name="connsiteX0" fmla="*/ 0 w 9175568"/>
              <a:gd name="connsiteY0" fmla="*/ 659360 h 659360"/>
              <a:gd name="connsiteX1" fmla="*/ 1129937 w 9175568"/>
              <a:gd name="connsiteY1" fmla="*/ 241348 h 659360"/>
              <a:gd name="connsiteX2" fmla="*/ 1926771 w 9175568"/>
              <a:gd name="connsiteY2" fmla="*/ 228285 h 659360"/>
              <a:gd name="connsiteX3" fmla="*/ 2984863 w 9175568"/>
              <a:gd name="connsiteY3" fmla="*/ 541794 h 659360"/>
              <a:gd name="connsiteX4" fmla="*/ 3657600 w 9175568"/>
              <a:gd name="connsiteY4" fmla="*/ 496074 h 659360"/>
              <a:gd name="connsiteX5" fmla="*/ 4513217 w 9175568"/>
              <a:gd name="connsiteY5" fmla="*/ 260943 h 659360"/>
              <a:gd name="connsiteX6" fmla="*/ 7987937 w 9175568"/>
              <a:gd name="connsiteY6" fmla="*/ 554857 h 659360"/>
              <a:gd name="connsiteX7" fmla="*/ 8856617 w 9175568"/>
              <a:gd name="connsiteY7" fmla="*/ 548325 h 659360"/>
              <a:gd name="connsiteX8" fmla="*/ 9130937 w 9175568"/>
              <a:gd name="connsiteY8" fmla="*/ 430760 h 659360"/>
              <a:gd name="connsiteX9" fmla="*/ 9124406 w 9175568"/>
              <a:gd name="connsiteY9" fmla="*/ 430760 h 659360"/>
              <a:gd name="connsiteX0" fmla="*/ 0 w 9175568"/>
              <a:gd name="connsiteY0" fmla="*/ 659360 h 748871"/>
              <a:gd name="connsiteX1" fmla="*/ 1129937 w 9175568"/>
              <a:gd name="connsiteY1" fmla="*/ 241348 h 748871"/>
              <a:gd name="connsiteX2" fmla="*/ 1926771 w 9175568"/>
              <a:gd name="connsiteY2" fmla="*/ 228285 h 748871"/>
              <a:gd name="connsiteX3" fmla="*/ 2984863 w 9175568"/>
              <a:gd name="connsiteY3" fmla="*/ 541794 h 748871"/>
              <a:gd name="connsiteX4" fmla="*/ 3657600 w 9175568"/>
              <a:gd name="connsiteY4" fmla="*/ 496074 h 748871"/>
              <a:gd name="connsiteX5" fmla="*/ 4513217 w 9175568"/>
              <a:gd name="connsiteY5" fmla="*/ 260943 h 748871"/>
              <a:gd name="connsiteX6" fmla="*/ 7987937 w 9175568"/>
              <a:gd name="connsiteY6" fmla="*/ 554857 h 748871"/>
              <a:gd name="connsiteX7" fmla="*/ 8856617 w 9175568"/>
              <a:gd name="connsiteY7" fmla="*/ 548325 h 748871"/>
              <a:gd name="connsiteX8" fmla="*/ 9130937 w 9175568"/>
              <a:gd name="connsiteY8" fmla="*/ 430760 h 748871"/>
              <a:gd name="connsiteX9" fmla="*/ 9124406 w 9175568"/>
              <a:gd name="connsiteY9" fmla="*/ 430760 h 748871"/>
              <a:gd name="connsiteX0" fmla="*/ 0 w 9175568"/>
              <a:gd name="connsiteY0" fmla="*/ 659360 h 659360"/>
              <a:gd name="connsiteX1" fmla="*/ 1129937 w 9175568"/>
              <a:gd name="connsiteY1" fmla="*/ 241348 h 659360"/>
              <a:gd name="connsiteX2" fmla="*/ 1926771 w 9175568"/>
              <a:gd name="connsiteY2" fmla="*/ 228285 h 659360"/>
              <a:gd name="connsiteX3" fmla="*/ 2984863 w 9175568"/>
              <a:gd name="connsiteY3" fmla="*/ 541794 h 659360"/>
              <a:gd name="connsiteX4" fmla="*/ 3657600 w 9175568"/>
              <a:gd name="connsiteY4" fmla="*/ 496074 h 659360"/>
              <a:gd name="connsiteX5" fmla="*/ 4513217 w 9175568"/>
              <a:gd name="connsiteY5" fmla="*/ 260943 h 659360"/>
              <a:gd name="connsiteX6" fmla="*/ 7987937 w 9175568"/>
              <a:gd name="connsiteY6" fmla="*/ 554857 h 659360"/>
              <a:gd name="connsiteX7" fmla="*/ 9130937 w 9175568"/>
              <a:gd name="connsiteY7" fmla="*/ 430760 h 659360"/>
              <a:gd name="connsiteX8" fmla="*/ 9124406 w 9175568"/>
              <a:gd name="connsiteY8" fmla="*/ 430760 h 659360"/>
              <a:gd name="connsiteX0" fmla="*/ 0 w 9335269"/>
              <a:gd name="connsiteY0" fmla="*/ 659360 h 768112"/>
              <a:gd name="connsiteX1" fmla="*/ 1129937 w 9335269"/>
              <a:gd name="connsiteY1" fmla="*/ 241348 h 768112"/>
              <a:gd name="connsiteX2" fmla="*/ 1926771 w 9335269"/>
              <a:gd name="connsiteY2" fmla="*/ 228285 h 768112"/>
              <a:gd name="connsiteX3" fmla="*/ 2984863 w 9335269"/>
              <a:gd name="connsiteY3" fmla="*/ 541794 h 768112"/>
              <a:gd name="connsiteX4" fmla="*/ 3657600 w 9335269"/>
              <a:gd name="connsiteY4" fmla="*/ 496074 h 768112"/>
              <a:gd name="connsiteX5" fmla="*/ 4513217 w 9335269"/>
              <a:gd name="connsiteY5" fmla="*/ 260943 h 768112"/>
              <a:gd name="connsiteX6" fmla="*/ 7987937 w 9335269"/>
              <a:gd name="connsiteY6" fmla="*/ 554857 h 768112"/>
              <a:gd name="connsiteX7" fmla="*/ 9130937 w 9335269"/>
              <a:gd name="connsiteY7" fmla="*/ 430760 h 768112"/>
              <a:gd name="connsiteX8" fmla="*/ 9309688 w 9335269"/>
              <a:gd name="connsiteY8" fmla="*/ 768112 h 768112"/>
              <a:gd name="connsiteX0" fmla="*/ 0 w 9130937"/>
              <a:gd name="connsiteY0" fmla="*/ 659360 h 659360"/>
              <a:gd name="connsiteX1" fmla="*/ 1129937 w 9130937"/>
              <a:gd name="connsiteY1" fmla="*/ 241348 h 659360"/>
              <a:gd name="connsiteX2" fmla="*/ 1926771 w 9130937"/>
              <a:gd name="connsiteY2" fmla="*/ 228285 h 659360"/>
              <a:gd name="connsiteX3" fmla="*/ 2984863 w 9130937"/>
              <a:gd name="connsiteY3" fmla="*/ 541794 h 659360"/>
              <a:gd name="connsiteX4" fmla="*/ 3657600 w 9130937"/>
              <a:gd name="connsiteY4" fmla="*/ 496074 h 659360"/>
              <a:gd name="connsiteX5" fmla="*/ 4513217 w 9130937"/>
              <a:gd name="connsiteY5" fmla="*/ 260943 h 659360"/>
              <a:gd name="connsiteX6" fmla="*/ 7987937 w 9130937"/>
              <a:gd name="connsiteY6" fmla="*/ 554857 h 659360"/>
              <a:gd name="connsiteX7" fmla="*/ 9130937 w 9130937"/>
              <a:gd name="connsiteY7" fmla="*/ 430760 h 659360"/>
              <a:gd name="connsiteX0" fmla="*/ 0 w 9130937"/>
              <a:gd name="connsiteY0" fmla="*/ 659360 h 734700"/>
              <a:gd name="connsiteX1" fmla="*/ 1129937 w 9130937"/>
              <a:gd name="connsiteY1" fmla="*/ 241348 h 734700"/>
              <a:gd name="connsiteX2" fmla="*/ 1926771 w 9130937"/>
              <a:gd name="connsiteY2" fmla="*/ 228285 h 734700"/>
              <a:gd name="connsiteX3" fmla="*/ 2984863 w 9130937"/>
              <a:gd name="connsiteY3" fmla="*/ 541794 h 734700"/>
              <a:gd name="connsiteX4" fmla="*/ 3657600 w 9130937"/>
              <a:gd name="connsiteY4" fmla="*/ 496074 h 734700"/>
              <a:gd name="connsiteX5" fmla="*/ 4513217 w 9130937"/>
              <a:gd name="connsiteY5" fmla="*/ 260943 h 734700"/>
              <a:gd name="connsiteX6" fmla="*/ 7987937 w 9130937"/>
              <a:gd name="connsiteY6" fmla="*/ 554857 h 734700"/>
              <a:gd name="connsiteX7" fmla="*/ 9130937 w 9130937"/>
              <a:gd name="connsiteY7" fmla="*/ 430760 h 734700"/>
              <a:gd name="connsiteX0" fmla="*/ 0 w 9130937"/>
              <a:gd name="connsiteY0" fmla="*/ 659360 h 739408"/>
              <a:gd name="connsiteX1" fmla="*/ 1129937 w 9130937"/>
              <a:gd name="connsiteY1" fmla="*/ 241348 h 739408"/>
              <a:gd name="connsiteX2" fmla="*/ 1926771 w 9130937"/>
              <a:gd name="connsiteY2" fmla="*/ 228285 h 739408"/>
              <a:gd name="connsiteX3" fmla="*/ 2984863 w 9130937"/>
              <a:gd name="connsiteY3" fmla="*/ 541794 h 739408"/>
              <a:gd name="connsiteX4" fmla="*/ 3657600 w 9130937"/>
              <a:gd name="connsiteY4" fmla="*/ 496074 h 739408"/>
              <a:gd name="connsiteX5" fmla="*/ 4513217 w 9130937"/>
              <a:gd name="connsiteY5" fmla="*/ 260943 h 739408"/>
              <a:gd name="connsiteX6" fmla="*/ 7987937 w 9130937"/>
              <a:gd name="connsiteY6" fmla="*/ 554857 h 739408"/>
              <a:gd name="connsiteX7" fmla="*/ 9130937 w 9130937"/>
              <a:gd name="connsiteY7" fmla="*/ 430760 h 739408"/>
              <a:gd name="connsiteX0" fmla="*/ 0 w 9130937"/>
              <a:gd name="connsiteY0" fmla="*/ 659360 h 734700"/>
              <a:gd name="connsiteX1" fmla="*/ 1129937 w 9130937"/>
              <a:gd name="connsiteY1" fmla="*/ 241348 h 734700"/>
              <a:gd name="connsiteX2" fmla="*/ 1926771 w 9130937"/>
              <a:gd name="connsiteY2" fmla="*/ 228285 h 734700"/>
              <a:gd name="connsiteX3" fmla="*/ 2984863 w 9130937"/>
              <a:gd name="connsiteY3" fmla="*/ 541794 h 734700"/>
              <a:gd name="connsiteX4" fmla="*/ 3657600 w 9130937"/>
              <a:gd name="connsiteY4" fmla="*/ 496074 h 734700"/>
              <a:gd name="connsiteX5" fmla="*/ 4513217 w 9130937"/>
              <a:gd name="connsiteY5" fmla="*/ 260943 h 734700"/>
              <a:gd name="connsiteX6" fmla="*/ 7604096 w 9130937"/>
              <a:gd name="connsiteY6" fmla="*/ 515783 h 734700"/>
              <a:gd name="connsiteX7" fmla="*/ 9130937 w 9130937"/>
              <a:gd name="connsiteY7" fmla="*/ 430760 h 734700"/>
              <a:gd name="connsiteX0" fmla="*/ 0 w 9130937"/>
              <a:gd name="connsiteY0" fmla="*/ 659360 h 734700"/>
              <a:gd name="connsiteX1" fmla="*/ 1129937 w 9130937"/>
              <a:gd name="connsiteY1" fmla="*/ 241348 h 734700"/>
              <a:gd name="connsiteX2" fmla="*/ 1926771 w 9130937"/>
              <a:gd name="connsiteY2" fmla="*/ 228285 h 734700"/>
              <a:gd name="connsiteX3" fmla="*/ 2984863 w 9130937"/>
              <a:gd name="connsiteY3" fmla="*/ 541794 h 734700"/>
              <a:gd name="connsiteX4" fmla="*/ 4513217 w 9130937"/>
              <a:gd name="connsiteY4" fmla="*/ 260943 h 734700"/>
              <a:gd name="connsiteX5" fmla="*/ 7604096 w 9130937"/>
              <a:gd name="connsiteY5" fmla="*/ 515783 h 734700"/>
              <a:gd name="connsiteX6" fmla="*/ 9130937 w 9130937"/>
              <a:gd name="connsiteY6" fmla="*/ 430760 h 734700"/>
              <a:gd name="connsiteX0" fmla="*/ 0 w 9130937"/>
              <a:gd name="connsiteY0" fmla="*/ 659360 h 734700"/>
              <a:gd name="connsiteX1" fmla="*/ 1129937 w 9130937"/>
              <a:gd name="connsiteY1" fmla="*/ 241348 h 734700"/>
              <a:gd name="connsiteX2" fmla="*/ 1926771 w 9130937"/>
              <a:gd name="connsiteY2" fmla="*/ 228285 h 734700"/>
              <a:gd name="connsiteX3" fmla="*/ 2984863 w 9130937"/>
              <a:gd name="connsiteY3" fmla="*/ 541794 h 734700"/>
              <a:gd name="connsiteX4" fmla="*/ 4513217 w 9130937"/>
              <a:gd name="connsiteY4" fmla="*/ 260943 h 734700"/>
              <a:gd name="connsiteX5" fmla="*/ 7604096 w 9130937"/>
              <a:gd name="connsiteY5" fmla="*/ 515783 h 734700"/>
              <a:gd name="connsiteX6" fmla="*/ 9130937 w 9130937"/>
              <a:gd name="connsiteY6" fmla="*/ 430760 h 73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30937" h="734700">
                <a:moveTo>
                  <a:pt x="0" y="659360"/>
                </a:moveTo>
                <a:cubicBezTo>
                  <a:pt x="404404" y="486277"/>
                  <a:pt x="808809" y="313194"/>
                  <a:pt x="1129937" y="241348"/>
                </a:cubicBezTo>
                <a:cubicBezTo>
                  <a:pt x="1451065" y="169502"/>
                  <a:pt x="1617617" y="178211"/>
                  <a:pt x="1926771" y="228285"/>
                </a:cubicBezTo>
                <a:cubicBezTo>
                  <a:pt x="2235925" y="278359"/>
                  <a:pt x="2553789" y="536351"/>
                  <a:pt x="2984863" y="541794"/>
                </a:cubicBezTo>
                <a:cubicBezTo>
                  <a:pt x="3415937" y="547237"/>
                  <a:pt x="3659773" y="472111"/>
                  <a:pt x="4513217" y="260943"/>
                </a:cubicBezTo>
                <a:cubicBezTo>
                  <a:pt x="5711343" y="0"/>
                  <a:pt x="6674954" y="95079"/>
                  <a:pt x="7604096" y="515783"/>
                </a:cubicBezTo>
                <a:cubicBezTo>
                  <a:pt x="8038055" y="700334"/>
                  <a:pt x="8745501" y="734700"/>
                  <a:pt x="9130937" y="430760"/>
                </a:cubicBezTo>
              </a:path>
            </a:pathLst>
          </a:custGeom>
          <a:ln w="304800">
            <a:solidFill>
              <a:srgbClr val="D8E1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323850" y="555625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МИССИЯ </a:t>
            </a:r>
            <a:r>
              <a:rPr lang="en-US" sz="2400">
                <a:solidFill>
                  <a:schemeClr val="tx2"/>
                </a:solidFill>
              </a:rPr>
              <a:t>CODEBY</a:t>
            </a:r>
            <a:endParaRPr lang="ru-RU" sz="2400">
              <a:solidFill>
                <a:schemeClr val="tx2"/>
              </a:solidFill>
              <a:latin typeface="Calibri Light" pitchFamily="34" charset="0"/>
            </a:endParaRPr>
          </a:p>
        </p:txBody>
      </p:sp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179388" y="2643188"/>
            <a:ext cx="151288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/>
            <a:r>
              <a:rPr lang="ru-RU" sz="1200" b="1"/>
              <a:t>Предоставляем</a:t>
            </a:r>
            <a:r>
              <a:rPr lang="ru-RU" sz="1200"/>
              <a:t> </a:t>
            </a:r>
            <a:br>
              <a:rPr lang="ru-RU" sz="1200"/>
            </a:br>
            <a:r>
              <a:rPr lang="ru-RU" sz="1200"/>
              <a:t>своим читателям учебные материалы по этическому хакингу </a:t>
            </a:r>
            <a:br>
              <a:rPr lang="ru-RU" sz="1200"/>
            </a:br>
            <a:r>
              <a:rPr lang="ru-RU" sz="1200"/>
              <a:t>и тестированию</a:t>
            </a:r>
            <a:br>
              <a:rPr lang="ru-RU" sz="1200"/>
            </a:br>
            <a:r>
              <a:rPr lang="ru-RU" sz="1200"/>
              <a:t>на проникновение </a:t>
            </a:r>
            <a:br>
              <a:rPr lang="ru-RU" sz="1200"/>
            </a:br>
            <a:r>
              <a:rPr lang="ru-RU" sz="1200"/>
              <a:t>с Kali Linux, Windows и других операционных систем</a:t>
            </a:r>
          </a:p>
        </p:txBody>
      </p:sp>
      <p:sp>
        <p:nvSpPr>
          <p:cNvPr id="15366" name="Rectangle 1"/>
          <p:cNvSpPr>
            <a:spLocks noChangeArrowheads="1"/>
          </p:cNvSpPr>
          <p:nvPr/>
        </p:nvSpPr>
        <p:spPr bwMode="auto">
          <a:xfrm>
            <a:off x="1979613" y="2859088"/>
            <a:ext cx="16557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/>
            <a:r>
              <a:rPr lang="ru-RU" sz="1200" b="1"/>
              <a:t>Рассказываем </a:t>
            </a:r>
            <a:r>
              <a:rPr lang="ru-RU" sz="1200"/>
              <a:t/>
            </a:r>
            <a:br>
              <a:rPr lang="ru-RU" sz="1200"/>
            </a:br>
            <a:r>
              <a:rPr lang="ru-RU" sz="1200"/>
              <a:t>об информационной безопасности, безопасности </a:t>
            </a:r>
            <a:br>
              <a:rPr lang="ru-RU" sz="1200"/>
            </a:br>
            <a:r>
              <a:rPr lang="ru-RU" sz="1200"/>
              <a:t>в целом, </a:t>
            </a:r>
            <a:br>
              <a:rPr lang="ru-RU" sz="1200"/>
            </a:br>
            <a:r>
              <a:rPr lang="ru-RU" sz="1200"/>
              <a:t>и повышении осведомленности </a:t>
            </a:r>
            <a:br>
              <a:rPr lang="ru-RU" sz="1200"/>
            </a:br>
            <a:r>
              <a:rPr lang="ru-RU" sz="1200"/>
              <a:t>об интернет-угрозах</a:t>
            </a:r>
          </a:p>
        </p:txBody>
      </p:sp>
      <p:sp>
        <p:nvSpPr>
          <p:cNvPr id="15367" name="Rectangle 1"/>
          <p:cNvSpPr>
            <a:spLocks noChangeArrowheads="1"/>
          </p:cNvSpPr>
          <p:nvPr/>
        </p:nvSpPr>
        <p:spPr bwMode="auto">
          <a:xfrm>
            <a:off x="3779838" y="2466975"/>
            <a:ext cx="1728787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/>
            <a:r>
              <a:rPr lang="ru-RU" sz="1200" b="1"/>
              <a:t>Рассматриваем </a:t>
            </a:r>
            <a:r>
              <a:rPr lang="ru-RU" sz="1200"/>
              <a:t>вопросы взлома </a:t>
            </a:r>
            <a:br>
              <a:rPr lang="ru-RU" sz="1200"/>
            </a:br>
            <a:r>
              <a:rPr lang="ru-RU" sz="1200"/>
              <a:t>Wi-Fi, сканирование уязвимостей, анализа вредоносного программного обеспечения </a:t>
            </a:r>
            <a:br>
              <a:rPr lang="ru-RU" sz="1200"/>
            </a:br>
            <a:r>
              <a:rPr lang="ru-RU" sz="1200"/>
              <a:t>и эксплуатации, тестирования </a:t>
            </a:r>
            <a:br>
              <a:rPr lang="ru-RU" sz="1200"/>
            </a:br>
            <a:r>
              <a:rPr lang="ru-RU" sz="1200"/>
              <a:t>на проникновение </a:t>
            </a:r>
            <a:br>
              <a:rPr lang="ru-RU" sz="1200"/>
            </a:br>
            <a:r>
              <a:rPr lang="ru-RU" sz="1200"/>
              <a:t>и этического хакерства</a:t>
            </a:r>
          </a:p>
        </p:txBody>
      </p:sp>
      <p:sp>
        <p:nvSpPr>
          <p:cNvPr id="15368" name="Rectangle 1"/>
          <p:cNvSpPr>
            <a:spLocks noChangeArrowheads="1"/>
          </p:cNvSpPr>
          <p:nvPr/>
        </p:nvSpPr>
        <p:spPr bwMode="auto">
          <a:xfrm>
            <a:off x="5651500" y="2427288"/>
            <a:ext cx="17272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/>
            <a:r>
              <a:rPr lang="ru-RU" sz="1200" b="1"/>
              <a:t>Информируем</a:t>
            </a:r>
            <a:r>
              <a:rPr lang="ru-RU" sz="1200"/>
              <a:t> </a:t>
            </a:r>
            <a:br>
              <a:rPr lang="ru-RU" sz="1200"/>
            </a:br>
            <a:r>
              <a:rPr lang="ru-RU" sz="1200"/>
              <a:t>о том, как использовать инструменты </a:t>
            </a:r>
            <a:br>
              <a:rPr lang="ru-RU" sz="1200"/>
            </a:br>
            <a:r>
              <a:rPr lang="ru-RU" sz="1200"/>
              <a:t>для проверки </a:t>
            </a:r>
            <a:br>
              <a:rPr lang="ru-RU" sz="1200"/>
            </a:br>
            <a:r>
              <a:rPr lang="ru-RU" sz="1200"/>
              <a:t>собственной безопасности. Большинство наших тем содержат советы и рекомендации </a:t>
            </a:r>
            <a:br>
              <a:rPr lang="ru-RU" sz="1200"/>
            </a:br>
            <a:r>
              <a:rPr lang="ru-RU" sz="1200"/>
              <a:t>о том, как уберечь себя от взлома</a:t>
            </a:r>
          </a:p>
        </p:txBody>
      </p:sp>
      <p:sp>
        <p:nvSpPr>
          <p:cNvPr id="15369" name="Rectangle 1"/>
          <p:cNvSpPr>
            <a:spLocks noChangeArrowheads="1"/>
          </p:cNvSpPr>
          <p:nvPr/>
        </p:nvSpPr>
        <p:spPr bwMode="auto">
          <a:xfrm>
            <a:off x="7596188" y="2932113"/>
            <a:ext cx="13684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/>
            <a:r>
              <a:rPr lang="ru-RU" sz="1200" b="1"/>
              <a:t>Анализируем</a:t>
            </a:r>
            <a:br>
              <a:rPr lang="ru-RU" sz="1200" b="1"/>
            </a:br>
            <a:r>
              <a:rPr lang="ru-RU" sz="1200"/>
              <a:t>вредоносное программное обеспечение </a:t>
            </a:r>
            <a:br>
              <a:rPr lang="ru-RU" sz="1200"/>
            </a:br>
            <a:r>
              <a:rPr lang="ru-RU" sz="1200"/>
              <a:t>в команде специалистов</a:t>
            </a:r>
          </a:p>
        </p:txBody>
      </p:sp>
      <p:sp>
        <p:nvSpPr>
          <p:cNvPr id="15370" name="Прямоугольник 8"/>
          <p:cNvSpPr>
            <a:spLocks noChangeArrowheads="1"/>
          </p:cNvSpPr>
          <p:nvPr/>
        </p:nvSpPr>
        <p:spPr bwMode="auto">
          <a:xfrm>
            <a:off x="0" y="1492250"/>
            <a:ext cx="1939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Предоставлять</a:t>
            </a:r>
          </a:p>
        </p:txBody>
      </p:sp>
      <p:sp>
        <p:nvSpPr>
          <p:cNvPr id="15371" name="Прямоугольник 9"/>
          <p:cNvSpPr>
            <a:spLocks noChangeArrowheads="1"/>
          </p:cNvSpPr>
          <p:nvPr/>
        </p:nvSpPr>
        <p:spPr bwMode="auto">
          <a:xfrm>
            <a:off x="1835150" y="1708150"/>
            <a:ext cx="1790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Рассказывать</a:t>
            </a:r>
          </a:p>
        </p:txBody>
      </p:sp>
      <p:sp>
        <p:nvSpPr>
          <p:cNvPr id="15372" name="Прямоугольник 10"/>
          <p:cNvSpPr>
            <a:spLocks noChangeArrowheads="1"/>
          </p:cNvSpPr>
          <p:nvPr/>
        </p:nvSpPr>
        <p:spPr bwMode="auto">
          <a:xfrm>
            <a:off x="3635375" y="1563688"/>
            <a:ext cx="193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Рассматривать</a:t>
            </a:r>
          </a:p>
        </p:txBody>
      </p:sp>
      <p:sp>
        <p:nvSpPr>
          <p:cNvPr id="15373" name="Прямоугольник 11"/>
          <p:cNvSpPr>
            <a:spLocks noChangeArrowheads="1"/>
          </p:cNvSpPr>
          <p:nvPr/>
        </p:nvSpPr>
        <p:spPr bwMode="auto">
          <a:xfrm>
            <a:off x="5364163" y="1347788"/>
            <a:ext cx="2079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Информировать</a:t>
            </a:r>
          </a:p>
        </p:txBody>
      </p:sp>
      <p:sp>
        <p:nvSpPr>
          <p:cNvPr id="15374" name="Прямоугольник 12"/>
          <p:cNvSpPr>
            <a:spLocks noChangeArrowheads="1"/>
          </p:cNvSpPr>
          <p:nvPr/>
        </p:nvSpPr>
        <p:spPr bwMode="auto">
          <a:xfrm>
            <a:off x="7019925" y="1779588"/>
            <a:ext cx="212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Анализировать</a:t>
            </a:r>
          </a:p>
          <a:p>
            <a:endParaRPr lang="ru-RU" b="1">
              <a:solidFill>
                <a:schemeClr val="tx2"/>
              </a:solidFill>
              <a:latin typeface="Calibri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1131888"/>
            <a:ext cx="3203575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AD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4572000" y="2376488"/>
            <a:ext cx="4572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>
                <a:latin typeface="Calibri Light" pitchFamily="34" charset="0"/>
                <a:cs typeface="Times New Roman" pitchFamily="18" charset="0"/>
              </a:rPr>
              <a:t>Пространство для обмена опытом и мнениями</a:t>
            </a:r>
            <a:endParaRPr lang="ru-RU" sz="1600"/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611188" y="525463"/>
            <a:ext cx="3960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ЧТО МЫ ПРЕДОСТАВЛЯЕМ</a:t>
            </a:r>
            <a:endParaRPr lang="ru-RU" sz="2400">
              <a:solidFill>
                <a:schemeClr val="bg1"/>
              </a:solidFill>
            </a:endParaRPr>
          </a:p>
        </p:txBody>
      </p:sp>
      <p:grpSp>
        <p:nvGrpSpPr>
          <p:cNvPr id="16388" name="Группа 9"/>
          <p:cNvGrpSpPr>
            <a:grpSpLocks/>
          </p:cNvGrpSpPr>
          <p:nvPr/>
        </p:nvGrpSpPr>
        <p:grpSpPr bwMode="auto">
          <a:xfrm>
            <a:off x="4763" y="1993900"/>
            <a:ext cx="9139237" cy="1193800"/>
            <a:chOff x="4890" y="2065536"/>
            <a:chExt cx="9139110" cy="1194669"/>
          </a:xfrm>
        </p:grpSpPr>
        <p:grpSp>
          <p:nvGrpSpPr>
            <p:cNvPr id="16391" name="Группа 6"/>
            <p:cNvGrpSpPr>
              <a:grpSpLocks/>
            </p:cNvGrpSpPr>
            <p:nvPr/>
          </p:nvGrpSpPr>
          <p:grpSpPr bwMode="auto">
            <a:xfrm>
              <a:off x="4890" y="2065536"/>
              <a:ext cx="9139110" cy="1063446"/>
              <a:chOff x="0" y="1704818"/>
              <a:chExt cx="12018414" cy="1398488"/>
            </a:xfrm>
          </p:grpSpPr>
          <p:pic>
            <p:nvPicPr>
              <p:cNvPr id="16394" name="Рисунок 5" descr="in-my-opinion-what-you-said-is.jpg"/>
              <p:cNvPicPr>
                <a:picLocks noChangeAspect="1"/>
              </p:cNvPicPr>
              <p:nvPr/>
            </p:nvPicPr>
            <p:blipFill>
              <a:blip r:embed="rId2"/>
              <a:srcRect t="51508" b="22734"/>
              <a:stretch>
                <a:fillRect/>
              </a:stretch>
            </p:blipFill>
            <p:spPr bwMode="auto">
              <a:xfrm>
                <a:off x="0" y="1704818"/>
                <a:ext cx="6366294" cy="12310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395" name="Рисунок 4" descr="in-my-opinion-what-you-said-is.jpg"/>
              <p:cNvPicPr>
                <a:picLocks noChangeAspect="1"/>
              </p:cNvPicPr>
              <p:nvPr/>
            </p:nvPicPr>
            <p:blipFill>
              <a:blip r:embed="rId2"/>
              <a:srcRect t="24385" b="48494"/>
              <a:stretch>
                <a:fillRect/>
              </a:stretch>
            </p:blipFill>
            <p:spPr bwMode="auto">
              <a:xfrm>
                <a:off x="5652120" y="1807162"/>
                <a:ext cx="6366294" cy="1296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Овал 7"/>
            <p:cNvSpPr/>
            <p:nvPr/>
          </p:nvSpPr>
          <p:spPr>
            <a:xfrm>
              <a:off x="2771864" y="2931354"/>
              <a:ext cx="647691" cy="289135"/>
            </a:xfrm>
            <a:prstGeom prst="ellipse">
              <a:avLst/>
            </a:prstGeom>
            <a:solidFill>
              <a:srgbClr val="03A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3617990" y="2931354"/>
              <a:ext cx="649278" cy="328851"/>
            </a:xfrm>
            <a:prstGeom prst="ellipse">
              <a:avLst/>
            </a:prstGeom>
            <a:solidFill>
              <a:srgbClr val="03A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11" name="Прямая соединительная линия 10"/>
          <p:cNvCxnSpPr/>
          <p:nvPr/>
        </p:nvCxnSpPr>
        <p:spPr>
          <a:xfrm>
            <a:off x="0" y="1131888"/>
            <a:ext cx="40846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0" name="Rectangle 1"/>
          <p:cNvSpPr>
            <a:spLocks noChangeArrowheads="1"/>
          </p:cNvSpPr>
          <p:nvPr/>
        </p:nvSpPr>
        <p:spPr bwMode="auto">
          <a:xfrm>
            <a:off x="0" y="3363913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ОБЩЕНИЕ</a:t>
            </a:r>
          </a:p>
          <a:p>
            <a:pPr algn="ctr" eaLnBrk="0" hangingPunct="0"/>
            <a:r>
              <a:rPr lang="ru-RU" sz="2400" b="1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ОТВЕТЫ  ОПЫТНЫХ  УЧАСТНИКОВ</a:t>
            </a:r>
          </a:p>
          <a:p>
            <a:pPr algn="ctr" eaLnBrk="0" hangingPunct="0"/>
            <a:r>
              <a:rPr lang="ru-RU" sz="2400" b="1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ИНТЕРЕСНЫЕ  СТАТЬИ</a:t>
            </a:r>
            <a:endParaRPr lang="ru-RU" sz="2400" b="1">
              <a:solidFill>
                <a:srgbClr val="F6F8F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1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211638" y="2427288"/>
            <a:ext cx="4932362" cy="2716212"/>
          </a:xfrm>
          <a:prstGeom prst="rect">
            <a:avLst/>
          </a:prstGeom>
          <a:solidFill>
            <a:srgbClr val="C9BDD5">
              <a:alpha val="5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6F8F9"/>
              </a:solidFill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0" y="2859088"/>
            <a:ext cx="4211638" cy="2284412"/>
          </a:xfrm>
          <a:prstGeom prst="rect">
            <a:avLst/>
          </a:prstGeom>
          <a:solidFill>
            <a:srgbClr val="FFC58B">
              <a:alpha val="5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572000" y="0"/>
            <a:ext cx="4572000" cy="2427288"/>
          </a:xfrm>
          <a:prstGeom prst="rect">
            <a:avLst/>
          </a:prstGeom>
          <a:solidFill>
            <a:srgbClr val="95F3FD">
              <a:alpha val="5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0" y="0"/>
            <a:ext cx="4572000" cy="2859088"/>
          </a:xfrm>
          <a:prstGeom prst="rect">
            <a:avLst/>
          </a:prstGeom>
          <a:solidFill>
            <a:srgbClr val="C5D5E9">
              <a:alpha val="5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7414" name="Rectangle 1"/>
          <p:cNvSpPr>
            <a:spLocks noChangeArrowheads="1"/>
          </p:cNvSpPr>
          <p:nvPr/>
        </p:nvSpPr>
        <p:spPr bwMode="auto">
          <a:xfrm>
            <a:off x="250825" y="1879600"/>
            <a:ext cx="25923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0" hangingPunct="0"/>
            <a:r>
              <a:rPr lang="ru-RU" sz="1300" b="1"/>
              <a:t>1000</a:t>
            </a:r>
            <a:r>
              <a:rPr lang="ru-RU" sz="1300"/>
              <a:t> полезных материалов </a:t>
            </a:r>
            <a:r>
              <a:rPr lang="en-US" sz="1300"/>
              <a:t/>
            </a:r>
            <a:br>
              <a:rPr lang="en-US" sz="1300"/>
            </a:br>
            <a:r>
              <a:rPr lang="ru-RU" sz="1300"/>
              <a:t>и статей от профессионалов </a:t>
            </a:r>
            <a:r>
              <a:rPr lang="en-US" sz="1300"/>
              <a:t/>
            </a:r>
            <a:br>
              <a:rPr lang="en-US" sz="1300"/>
            </a:br>
            <a:r>
              <a:rPr lang="en-US" sz="1300" b="1"/>
              <a:t>IT</a:t>
            </a:r>
            <a:r>
              <a:rPr lang="en-US" sz="1300"/>
              <a:t>-</a:t>
            </a:r>
            <a:r>
              <a:rPr lang="ru-RU" sz="1300"/>
              <a:t>отрасли</a:t>
            </a: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611188" y="527050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 Light" pitchFamily="34" charset="0"/>
                <a:cs typeface="Times New Roman" pitchFamily="18" charset="0"/>
              </a:rPr>
              <a:t>СТРУКТУРА</a:t>
            </a:r>
            <a:endParaRPr lang="ru-RU" sz="240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31888"/>
            <a:ext cx="1439863" cy="1295400"/>
          </a:xfrm>
          <a:prstGeom prst="rect">
            <a:avLst/>
          </a:prstGeom>
          <a:solidFill>
            <a:srgbClr val="03AD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ФОРУМ</a:t>
            </a:r>
            <a:endParaRPr lang="ru-RU" sz="2400" b="1">
              <a:solidFill>
                <a:srgbClr val="F6F8F9"/>
              </a:solidFill>
              <a:cs typeface="Arial" charset="0"/>
            </a:endParaRPr>
          </a:p>
        </p:txBody>
      </p:sp>
      <p:sp>
        <p:nvSpPr>
          <p:cNvPr id="17417" name="Прямоугольник 5"/>
          <p:cNvSpPr>
            <a:spLocks noChangeArrowheads="1"/>
          </p:cNvSpPr>
          <p:nvPr/>
        </p:nvSpPr>
        <p:spPr bwMode="auto">
          <a:xfrm>
            <a:off x="4211638" y="2427288"/>
            <a:ext cx="2016125" cy="1296987"/>
          </a:xfrm>
          <a:prstGeom prst="rect">
            <a:avLst/>
          </a:prstGeom>
          <a:solidFill>
            <a:srgbClr val="6998A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ОБУЧЕНИЕ</a:t>
            </a:r>
            <a:endParaRPr lang="ru-RU" sz="2400" b="1">
              <a:solidFill>
                <a:srgbClr val="F6F8F9"/>
              </a:solidFill>
              <a:latin typeface="Calibri" pitchFamily="34" charset="0"/>
            </a:endParaRPr>
          </a:p>
        </p:txBody>
      </p:sp>
      <p:sp>
        <p:nvSpPr>
          <p:cNvPr id="17418" name="Прямоугольник 6"/>
          <p:cNvSpPr>
            <a:spLocks noChangeArrowheads="1"/>
          </p:cNvSpPr>
          <p:nvPr/>
        </p:nvSpPr>
        <p:spPr bwMode="auto">
          <a:xfrm>
            <a:off x="2700338" y="2859088"/>
            <a:ext cx="1511300" cy="1296987"/>
          </a:xfrm>
          <a:prstGeom prst="rect">
            <a:avLst/>
          </a:prstGeom>
          <a:solidFill>
            <a:srgbClr val="FF902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РАБОТА</a:t>
            </a:r>
            <a:endParaRPr lang="ru-RU" sz="2400" b="1">
              <a:solidFill>
                <a:srgbClr val="F6F8F9"/>
              </a:solidFill>
              <a:latin typeface="Calibri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131888"/>
            <a:ext cx="24844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0" name="Rectangle 1"/>
          <p:cNvSpPr>
            <a:spLocks noChangeArrowheads="1"/>
          </p:cNvSpPr>
          <p:nvPr/>
        </p:nvSpPr>
        <p:spPr bwMode="auto">
          <a:xfrm>
            <a:off x="179388" y="3152775"/>
            <a:ext cx="230505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0" hangingPunct="0"/>
            <a:r>
              <a:rPr lang="en-US" sz="1300" b="1"/>
              <a:t>1000</a:t>
            </a:r>
            <a:r>
              <a:rPr lang="en-US" sz="1300"/>
              <a:t> </a:t>
            </a:r>
            <a:r>
              <a:rPr lang="ru-RU" sz="1300"/>
              <a:t>специалистов </a:t>
            </a:r>
            <a:br>
              <a:rPr lang="ru-RU" sz="1300"/>
            </a:br>
            <a:r>
              <a:rPr lang="ru-RU" sz="1300"/>
              <a:t>готовы взяться за решение задачи любой сложности</a:t>
            </a:r>
          </a:p>
        </p:txBody>
      </p:sp>
      <p:sp>
        <p:nvSpPr>
          <p:cNvPr id="17421" name="Rectangle 1"/>
          <p:cNvSpPr>
            <a:spLocks noChangeArrowheads="1"/>
          </p:cNvSpPr>
          <p:nvPr/>
        </p:nvSpPr>
        <p:spPr bwMode="auto">
          <a:xfrm>
            <a:off x="6300788" y="1443038"/>
            <a:ext cx="2663825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/>
              <a:t>Есть вопрос?  Будет ответ </a:t>
            </a:r>
            <a:br>
              <a:rPr lang="ru-RU" sz="1300"/>
            </a:br>
            <a:r>
              <a:rPr lang="ru-RU" sz="1300"/>
              <a:t>от пользователей </a:t>
            </a:r>
            <a:br>
              <a:rPr lang="ru-RU" sz="1300"/>
            </a:br>
            <a:r>
              <a:rPr lang="ru-RU" sz="1300"/>
              <a:t>и профессиональной команды</a:t>
            </a:r>
          </a:p>
        </p:txBody>
      </p:sp>
      <p:sp>
        <p:nvSpPr>
          <p:cNvPr id="17422" name="Rectangle 1"/>
          <p:cNvSpPr>
            <a:spLocks noChangeArrowheads="1"/>
          </p:cNvSpPr>
          <p:nvPr/>
        </p:nvSpPr>
        <p:spPr bwMode="auto">
          <a:xfrm>
            <a:off x="6372225" y="2763838"/>
            <a:ext cx="2663825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/>
              <a:t>Только актуальные и проверенные знания, подтвержденные практикой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6600" y="1563688"/>
            <a:ext cx="1295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БЛОГ</a:t>
            </a:r>
            <a:endParaRPr lang="ru-RU" sz="2400" b="1">
              <a:solidFill>
                <a:srgbClr val="F6F8F9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3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611188" y="1677988"/>
            <a:ext cx="381635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ru-RU" sz="1400">
                <a:solidFill>
                  <a:srgbClr val="F6F8F9"/>
                </a:solidFill>
              </a:rPr>
              <a:t>Блог </a:t>
            </a:r>
            <a:r>
              <a:rPr lang="en-US" sz="1400">
                <a:solidFill>
                  <a:srgbClr val="F6F8F9"/>
                </a:solidFill>
              </a:rPr>
              <a:t>CODEBY</a:t>
            </a:r>
            <a:r>
              <a:rPr lang="ru-RU" sz="1400">
                <a:solidFill>
                  <a:srgbClr val="F6F8F9"/>
                </a:solidFill>
              </a:rPr>
              <a:t> – это сотни страниц полезных материалов. Блог</a:t>
            </a:r>
            <a:r>
              <a:rPr lang="en-US" sz="1400">
                <a:solidFill>
                  <a:srgbClr val="F6F8F9"/>
                </a:solidFill>
              </a:rPr>
              <a:t> </a:t>
            </a:r>
            <a:r>
              <a:rPr lang="ru-RU" sz="1400">
                <a:solidFill>
                  <a:srgbClr val="F6F8F9"/>
                </a:solidFill>
              </a:rPr>
              <a:t>создан как для профессионалов, так и интересующихся вопросами программирования </a:t>
            </a:r>
            <a:br>
              <a:rPr lang="ru-RU" sz="1400">
                <a:solidFill>
                  <a:srgbClr val="F6F8F9"/>
                </a:solidFill>
              </a:rPr>
            </a:br>
            <a:r>
              <a:rPr lang="ru-RU" sz="1400">
                <a:solidFill>
                  <a:srgbClr val="F6F8F9"/>
                </a:solidFill>
              </a:rPr>
              <a:t>и кибербезопасности</a:t>
            </a:r>
          </a:p>
          <a:p>
            <a:endParaRPr lang="ru-RU" sz="1400">
              <a:solidFill>
                <a:srgbClr val="F6F8F9"/>
              </a:solidFill>
            </a:endParaRPr>
          </a:p>
          <a:p>
            <a:r>
              <a:rPr lang="ru-RU" sz="1400">
                <a:solidFill>
                  <a:srgbClr val="F6F8F9"/>
                </a:solidFill>
              </a:rPr>
              <a:t>В рубриках блога как начинающий специалист, так и профессионал может почерпнуть знания, найти ответ на практически любой вопрос </a:t>
            </a:r>
            <a:br>
              <a:rPr lang="ru-RU" sz="1400">
                <a:solidFill>
                  <a:srgbClr val="F6F8F9"/>
                </a:solidFill>
              </a:rPr>
            </a:br>
            <a:r>
              <a:rPr lang="ru-RU" sz="1400">
                <a:solidFill>
                  <a:srgbClr val="F6F8F9"/>
                </a:solidFill>
              </a:rPr>
              <a:t>в различных областях </a:t>
            </a:r>
            <a:r>
              <a:rPr lang="en-US" sz="1400">
                <a:solidFill>
                  <a:srgbClr val="F6F8F9"/>
                </a:solidFill>
              </a:rPr>
              <a:t>IT</a:t>
            </a:r>
            <a:endParaRPr lang="ru-RU" sz="1400">
              <a:solidFill>
                <a:srgbClr val="F6F8F9"/>
              </a:solidFill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611188" y="527050"/>
            <a:ext cx="252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 Light" pitchFamily="34" charset="0"/>
                <a:cs typeface="Times New Roman" pitchFamily="18" charset="0"/>
              </a:rPr>
              <a:t>БЛОГ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CODEBY</a:t>
            </a:r>
            <a:endParaRPr 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131888"/>
            <a:ext cx="24844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7" name="Прямоугольник 20"/>
          <p:cNvSpPr>
            <a:spLocks noChangeArrowheads="1"/>
          </p:cNvSpPr>
          <p:nvPr/>
        </p:nvSpPr>
        <p:spPr bwMode="auto">
          <a:xfrm>
            <a:off x="4572000" y="1058863"/>
            <a:ext cx="39608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.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NET Framework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| ADO.NET  | ASP.NET  | C# Windows Forms  | CSS  | Excel  | Metasploit  | PHP  | SEO  | Visual Studio  | Web  | WordPress  | XML 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Атака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Wi Fi 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Базы данных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Без рубрики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Безопасность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Защита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Кибератака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Настройка сети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Ни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web'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ом единым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Новости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Плагины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Программирование (кодинг)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Программы для сервера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Работа и заработок в Интернете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Реестр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windows 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Ресурсы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Сбор информации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Создание сайтов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Уроки </a:t>
            </a:r>
            <a:r>
              <a:rPr lang="en-US" sz="1400">
                <a:solidFill>
                  <a:srgbClr val="9EBCCB"/>
                </a:solidFill>
                <a:latin typeface="Arial Black" pitchFamily="34" charset="0"/>
              </a:rPr>
              <a:t>c#  | </a:t>
            </a:r>
            <a:r>
              <a:rPr lang="ru-RU" sz="1400">
                <a:solidFill>
                  <a:srgbClr val="9EBCCB"/>
                </a:solidFill>
                <a:latin typeface="Arial Black" pitchFamily="34" charset="0"/>
              </a:rPr>
              <a:t>Фотографии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B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0" y="3651250"/>
            <a:ext cx="4067175" cy="1152525"/>
          </a:xfrm>
          <a:prstGeom prst="rect">
            <a:avLst/>
          </a:prstGeom>
          <a:solidFill>
            <a:srgbClr val="FFB265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716463" y="4330700"/>
            <a:ext cx="3959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/>
            <a:r>
              <a:rPr lang="ru-RU" sz="10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Форум </a:t>
            </a:r>
            <a:r>
              <a:rPr lang="en-US" sz="10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CODEBY </a:t>
            </a:r>
            <a:r>
              <a:rPr lang="ru-RU" sz="1000">
                <a:solidFill>
                  <a:srgbClr val="F6F8F9"/>
                </a:solidFill>
                <a:latin typeface="Calibri Light" pitchFamily="34" charset="0"/>
                <a:cs typeface="Times New Roman" pitchFamily="18" charset="0"/>
              </a:rPr>
              <a:t>модерируется, а материалы, нарушающие законы РФ и ненормативную лексику своевременно удаляются</a:t>
            </a:r>
            <a:endParaRPr lang="ru-RU" sz="1000">
              <a:solidFill>
                <a:srgbClr val="F6F8F9"/>
              </a:solidFill>
              <a:latin typeface="Calibri Light" pitchFamily="34" charset="0"/>
            </a:endParaRPr>
          </a:p>
        </p:txBody>
      </p:sp>
      <p:sp>
        <p:nvSpPr>
          <p:cNvPr id="19460" name="Rectangle 1"/>
          <p:cNvSpPr>
            <a:spLocks noChangeArrowheads="1"/>
          </p:cNvSpPr>
          <p:nvPr/>
        </p:nvSpPr>
        <p:spPr bwMode="auto">
          <a:xfrm>
            <a:off x="611188" y="542925"/>
            <a:ext cx="28082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200">
                <a:solidFill>
                  <a:schemeClr val="bg1"/>
                </a:solidFill>
              </a:rPr>
              <a:t>ФОРУМ </a:t>
            </a:r>
            <a:r>
              <a:rPr lang="en-US" sz="2200">
                <a:solidFill>
                  <a:schemeClr val="bg1"/>
                </a:solidFill>
              </a:rPr>
              <a:t>CODEBY</a:t>
            </a:r>
            <a:endParaRPr lang="ru-RU" sz="2200">
              <a:solidFill>
                <a:schemeClr val="bg1"/>
              </a:solidFill>
              <a:latin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131888"/>
            <a:ext cx="3059113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564063" y="0"/>
            <a:ext cx="0" cy="5143500"/>
          </a:xfrm>
          <a:prstGeom prst="line">
            <a:avLst/>
          </a:prstGeom>
          <a:ln w="12700">
            <a:solidFill>
              <a:srgbClr val="FFA5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 rot="2700000">
            <a:off x="4491037" y="1355726"/>
            <a:ext cx="144463" cy="144462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2700000">
            <a:off x="4492625" y="1565275"/>
            <a:ext cx="144463" cy="144463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2700000">
            <a:off x="4493419" y="1781969"/>
            <a:ext cx="142875" cy="144463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2700000">
            <a:off x="4494212" y="2000251"/>
            <a:ext cx="144463" cy="144462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2700000">
            <a:off x="4495006" y="2221707"/>
            <a:ext cx="142875" cy="144462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2700000">
            <a:off x="4495801" y="2436812"/>
            <a:ext cx="144462" cy="144463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700000">
            <a:off x="4496594" y="2658269"/>
            <a:ext cx="142875" cy="144463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2700000">
            <a:off x="4498181" y="2885282"/>
            <a:ext cx="142875" cy="144462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2700000">
            <a:off x="4497388" y="3106738"/>
            <a:ext cx="144462" cy="144462"/>
          </a:xfrm>
          <a:prstGeom prst="rect">
            <a:avLst/>
          </a:prstGeom>
          <a:solidFill>
            <a:srgbClr val="FFA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72" name="Прямоугольник 23"/>
          <p:cNvSpPr>
            <a:spLocks noChangeArrowheads="1"/>
          </p:cNvSpPr>
          <p:nvPr/>
        </p:nvSpPr>
        <p:spPr bwMode="auto">
          <a:xfrm>
            <a:off x="4716463" y="1254125"/>
            <a:ext cx="35274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Вопросы и ответы для программистов</a:t>
            </a:r>
            <a:endParaRPr lang="en-US" sz="1600">
              <a:solidFill>
                <a:srgbClr val="D8E1E8"/>
              </a:solidFill>
              <a:latin typeface="Calibri Light" pitchFamily="34" charset="0"/>
            </a:endParaRPr>
          </a:p>
        </p:txBody>
      </p:sp>
      <p:sp>
        <p:nvSpPr>
          <p:cNvPr id="19473" name="Прямоугольник 24"/>
          <p:cNvSpPr>
            <a:spLocks noChangeArrowheads="1"/>
          </p:cNvSpPr>
          <p:nvPr/>
        </p:nvSpPr>
        <p:spPr bwMode="auto">
          <a:xfrm>
            <a:off x="2557463" y="1468438"/>
            <a:ext cx="1870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>
                <a:solidFill>
                  <a:srgbClr val="D8E1E8"/>
                </a:solidFill>
                <a:latin typeface="Calibri Light" pitchFamily="34" charset="0"/>
              </a:rPr>
              <a:t>Lotus notes/domino</a:t>
            </a:r>
          </a:p>
        </p:txBody>
      </p:sp>
      <p:sp>
        <p:nvSpPr>
          <p:cNvPr id="19474" name="Прямоугольник 25"/>
          <p:cNvSpPr>
            <a:spLocks noChangeArrowheads="1"/>
          </p:cNvSpPr>
          <p:nvPr/>
        </p:nvSpPr>
        <p:spPr bwMode="auto">
          <a:xfrm>
            <a:off x="4716463" y="1673225"/>
            <a:ext cx="320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Информационная безопасность</a:t>
            </a:r>
            <a:endParaRPr lang="en-US" sz="1600">
              <a:solidFill>
                <a:srgbClr val="D8E1E8"/>
              </a:solidFill>
              <a:latin typeface="Calibri Light" pitchFamily="34" charset="0"/>
            </a:endParaRPr>
          </a:p>
        </p:txBody>
      </p:sp>
      <p:sp>
        <p:nvSpPr>
          <p:cNvPr id="19475" name="Прямоугольник 26"/>
          <p:cNvSpPr>
            <a:spLocks noChangeArrowheads="1"/>
          </p:cNvSpPr>
          <p:nvPr/>
        </p:nvSpPr>
        <p:spPr bwMode="auto">
          <a:xfrm>
            <a:off x="2498725" y="1900238"/>
            <a:ext cx="19288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Программирование</a:t>
            </a:r>
            <a:endParaRPr lang="en-US" sz="1600">
              <a:solidFill>
                <a:srgbClr val="D8E1E8"/>
              </a:solidFill>
              <a:latin typeface="Calibri Light" pitchFamily="34" charset="0"/>
            </a:endParaRPr>
          </a:p>
        </p:txBody>
      </p:sp>
      <p:sp>
        <p:nvSpPr>
          <p:cNvPr id="19476" name="Прямоугольник 27"/>
          <p:cNvSpPr>
            <a:spLocks noChangeArrowheads="1"/>
          </p:cNvSpPr>
          <p:nvPr/>
        </p:nvSpPr>
        <p:spPr bwMode="auto">
          <a:xfrm>
            <a:off x="4716463" y="2112963"/>
            <a:ext cx="33194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Базы данных и администрирование</a:t>
            </a:r>
            <a:endParaRPr lang="en-US" sz="1600">
              <a:solidFill>
                <a:srgbClr val="D8E1E8"/>
              </a:solidFill>
              <a:latin typeface="Calibri Light" pitchFamily="34" charset="0"/>
            </a:endParaRPr>
          </a:p>
        </p:txBody>
      </p:sp>
      <p:sp>
        <p:nvSpPr>
          <p:cNvPr id="19477" name="Прямоугольник 28"/>
          <p:cNvSpPr>
            <a:spLocks noChangeArrowheads="1"/>
          </p:cNvSpPr>
          <p:nvPr/>
        </p:nvSpPr>
        <p:spPr bwMode="auto">
          <a:xfrm>
            <a:off x="2841625" y="2332038"/>
            <a:ext cx="15859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Интернет и сети</a:t>
            </a:r>
            <a:endParaRPr lang="en-US" sz="1600">
              <a:solidFill>
                <a:srgbClr val="D8E1E8"/>
              </a:solidFill>
              <a:latin typeface="Calibri Light" pitchFamily="34" charset="0"/>
            </a:endParaRPr>
          </a:p>
        </p:txBody>
      </p:sp>
      <p:sp>
        <p:nvSpPr>
          <p:cNvPr id="19478" name="Прямоугольник 29"/>
          <p:cNvSpPr>
            <a:spLocks noChangeArrowheads="1"/>
          </p:cNvSpPr>
          <p:nvPr/>
        </p:nvSpPr>
        <p:spPr bwMode="auto">
          <a:xfrm>
            <a:off x="4716463" y="2554288"/>
            <a:ext cx="3163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Компьютерная криминалистика</a:t>
            </a:r>
            <a:endParaRPr lang="en-US" sz="1600">
              <a:solidFill>
                <a:srgbClr val="D8E1E8"/>
              </a:solidFill>
              <a:latin typeface="Calibri Light" pitchFamily="34" charset="0"/>
            </a:endParaRPr>
          </a:p>
        </p:txBody>
      </p:sp>
      <p:sp>
        <p:nvSpPr>
          <p:cNvPr id="19479" name="Прямоугольник 30"/>
          <p:cNvSpPr>
            <a:spLocks noChangeArrowheads="1"/>
          </p:cNvSpPr>
          <p:nvPr/>
        </p:nvSpPr>
        <p:spPr bwMode="auto">
          <a:xfrm>
            <a:off x="3308350" y="2790825"/>
            <a:ext cx="11191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Обучение</a:t>
            </a:r>
            <a:endParaRPr lang="en-US" sz="1600">
              <a:solidFill>
                <a:srgbClr val="D8E1E8"/>
              </a:solidFill>
              <a:latin typeface="Calibri Light" pitchFamily="34" charset="0"/>
            </a:endParaRPr>
          </a:p>
        </p:txBody>
      </p:sp>
      <p:sp>
        <p:nvSpPr>
          <p:cNvPr id="19480" name="Прямоугольник 31"/>
          <p:cNvSpPr>
            <a:spLocks noChangeArrowheads="1"/>
          </p:cNvSpPr>
          <p:nvPr/>
        </p:nvSpPr>
        <p:spPr bwMode="auto">
          <a:xfrm>
            <a:off x="4716463" y="3003550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D8E1E8"/>
                </a:solidFill>
                <a:latin typeface="Calibri Light" pitchFamily="34" charset="0"/>
              </a:rPr>
              <a:t>Работа</a:t>
            </a:r>
          </a:p>
        </p:txBody>
      </p:sp>
      <p:sp>
        <p:nvSpPr>
          <p:cNvPr id="19481" name="Прямоугольник 34"/>
          <p:cNvSpPr>
            <a:spLocks noChangeArrowheads="1"/>
          </p:cNvSpPr>
          <p:nvPr/>
        </p:nvSpPr>
        <p:spPr bwMode="auto">
          <a:xfrm>
            <a:off x="107950" y="3651250"/>
            <a:ext cx="3887788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eaLnBrk="0" hangingPunct="0"/>
            <a:r>
              <a:rPr lang="ru-RU" sz="1300"/>
              <a:t>Читатели общаются, получают знания и ответы </a:t>
            </a:r>
            <a:br>
              <a:rPr lang="ru-RU" sz="1300"/>
            </a:br>
            <a:r>
              <a:rPr lang="ru-RU" sz="1300"/>
              <a:t>от опытных участников, читают интересные статьи. Статьи пишут как профессионалы, так </a:t>
            </a:r>
            <a:br>
              <a:rPr lang="ru-RU" sz="1300"/>
            </a:br>
            <a:r>
              <a:rPr lang="ru-RU" sz="1300"/>
              <a:t>и опытные участники форума. Часть статей – </a:t>
            </a:r>
            <a:br>
              <a:rPr lang="ru-RU" sz="1300"/>
            </a:br>
            <a:r>
              <a:rPr lang="ru-RU" sz="1300"/>
              <a:t>это перевод солидных зарубежных изданий</a:t>
            </a:r>
            <a:endParaRPr lang="ru-RU" sz="1300">
              <a:latin typeface="Calibri Light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8" descr="image_preview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8913" y="1419225"/>
            <a:ext cx="3678237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517399">
              <a:alpha val="30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611188" y="1722438"/>
            <a:ext cx="18732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>
                <a:latin typeface="Calibri Light" pitchFamily="34" charset="0"/>
              </a:rPr>
              <a:t>Вы занимаетесь когда хотите и где хотите, без привязки к месту и времени, получая удаленную поддержку и консультации преподавателей 24/7</a:t>
            </a:r>
          </a:p>
        </p:txBody>
      </p:sp>
      <p:sp>
        <p:nvSpPr>
          <p:cNvPr id="20485" name="Rectangle 1"/>
          <p:cNvSpPr>
            <a:spLocks noChangeArrowheads="1"/>
          </p:cNvSpPr>
          <p:nvPr/>
        </p:nvSpPr>
        <p:spPr bwMode="auto">
          <a:xfrm>
            <a:off x="611188" y="527050"/>
            <a:ext cx="3240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 Light" pitchFamily="34" charset="0"/>
                <a:cs typeface="Times New Roman" pitchFamily="18" charset="0"/>
              </a:rPr>
              <a:t>ОБУЧЕНИЕ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CODEBY</a:t>
            </a:r>
            <a:endParaRPr lang="ru-RU" sz="2400">
              <a:latin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131888"/>
            <a:ext cx="3635375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Прямоугольник 11"/>
          <p:cNvSpPr>
            <a:spLocks noChangeArrowheads="1"/>
          </p:cNvSpPr>
          <p:nvPr/>
        </p:nvSpPr>
        <p:spPr bwMode="auto">
          <a:xfrm>
            <a:off x="6659563" y="1203325"/>
            <a:ext cx="2160587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/>
              <a:t>Практическая лаборатория не имеющая аналогов в мире, более 1000 страниц теоретического материала, обновляющегося вместе с мировыми тенденциями. </a:t>
            </a:r>
            <a:endParaRPr lang="en-US" sz="1300"/>
          </a:p>
          <a:p>
            <a:pPr eaLnBrk="0" hangingPunct="0"/>
            <a:endParaRPr lang="en-US" sz="1300"/>
          </a:p>
          <a:p>
            <a:pPr eaLnBrk="0" hangingPunct="0"/>
            <a:r>
              <a:rPr lang="ru-RU" sz="1300"/>
              <a:t>Пройдя задания практической лаборатории, вы будете готовы к реальной работе пентестером web приложений.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611188" y="1058863"/>
            <a:ext cx="45370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>
                <a:latin typeface="Calibri Light" pitchFamily="34" charset="0"/>
                <a:cs typeface="Times New Roman" pitchFamily="18" charset="0"/>
              </a:rPr>
              <a:t>Раздел форума портала «Работа» разделен на два раздела. Для тех, кто ищет работу или проект – раздел «Поиск Работы», для работодателей, которые ищут специалиста «Предложение работы».</a:t>
            </a:r>
            <a:endParaRPr lang="ru-RU" sz="1300"/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539750" y="339725"/>
            <a:ext cx="2881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rgbClr val="1A3D68"/>
                </a:solidFill>
                <a:latin typeface="Calibri Light" pitchFamily="34" charset="0"/>
                <a:cs typeface="Times New Roman" pitchFamily="18" charset="0"/>
              </a:rPr>
              <a:t>РАБОТА </a:t>
            </a:r>
            <a:r>
              <a:rPr lang="en-US" sz="2400">
                <a:solidFill>
                  <a:srgbClr val="1A3D68"/>
                </a:solidFill>
                <a:latin typeface="Times New Roman" pitchFamily="18" charset="0"/>
                <a:cs typeface="Times New Roman" pitchFamily="18" charset="0"/>
              </a:rPr>
              <a:t>CODEBY</a:t>
            </a:r>
            <a:endParaRPr lang="ru-RU" sz="2400">
              <a:solidFill>
                <a:srgbClr val="1A3D68"/>
              </a:solidFill>
              <a:latin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842963"/>
            <a:ext cx="3132138" cy="0"/>
          </a:xfrm>
          <a:prstGeom prst="line">
            <a:avLst/>
          </a:prstGeom>
          <a:ln w="12700">
            <a:solidFill>
              <a:srgbClr val="F6F8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3651250"/>
            <a:ext cx="9144000" cy="1492250"/>
          </a:xfrm>
          <a:prstGeom prst="rect">
            <a:avLst/>
          </a:prstGeom>
          <a:solidFill>
            <a:srgbClr val="F6F8F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8" name="Рисунок 7" descr="Bayview-Resume-Resume-Blu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51470"/>
            <a:ext cx="3312368" cy="469007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LeftFacing"/>
            <a:lightRig rig="threePt" dir="t"/>
          </a:scene3d>
        </p:spPr>
      </p:pic>
      <p:sp>
        <p:nvSpPr>
          <p:cNvPr id="21511" name="Rectangle 1"/>
          <p:cNvSpPr>
            <a:spLocks noChangeArrowheads="1"/>
          </p:cNvSpPr>
          <p:nvPr/>
        </p:nvSpPr>
        <p:spPr bwMode="auto">
          <a:xfrm>
            <a:off x="611188" y="1924050"/>
            <a:ext cx="43211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>
                <a:latin typeface="Calibri Light" pitchFamily="34" charset="0"/>
                <a:cs typeface="Times New Roman" pitchFamily="18" charset="0"/>
              </a:rPr>
              <a:t>За время существования портала тысячи работодателей нашли подходящих специалистов, а профессионалы </a:t>
            </a:r>
            <a:br>
              <a:rPr lang="ru-RU" sz="1300">
                <a:latin typeface="Calibri Light" pitchFamily="34" charset="0"/>
                <a:cs typeface="Times New Roman" pitchFamily="18" charset="0"/>
              </a:rPr>
            </a:br>
            <a:r>
              <a:rPr lang="ru-RU" sz="1300">
                <a:latin typeface="Calibri Light" pitchFamily="34" charset="0"/>
                <a:cs typeface="Times New Roman" pitchFamily="18" charset="0"/>
              </a:rPr>
              <a:t>в разных областях, связанных с </a:t>
            </a:r>
            <a:r>
              <a:rPr lang="en-US" sz="1300">
                <a:latin typeface="Calibri Light" pitchFamily="34" charset="0"/>
                <a:cs typeface="Times New Roman" pitchFamily="18" charset="0"/>
              </a:rPr>
              <a:t>IT</a:t>
            </a:r>
            <a:r>
              <a:rPr lang="ru-RU" sz="1300">
                <a:latin typeface="Calibri Light" pitchFamily="34" charset="0"/>
                <a:cs typeface="Times New Roman" pitchFamily="18" charset="0"/>
              </a:rPr>
              <a:t> – постоянную или временную работу.</a:t>
            </a:r>
            <a:endParaRPr lang="ru-RU" sz="1300"/>
          </a:p>
        </p:txBody>
      </p:sp>
      <p:sp>
        <p:nvSpPr>
          <p:cNvPr id="21512" name="Rectangle 1"/>
          <p:cNvSpPr>
            <a:spLocks noChangeArrowheads="1"/>
          </p:cNvSpPr>
          <p:nvPr/>
        </p:nvSpPr>
        <p:spPr bwMode="auto">
          <a:xfrm>
            <a:off x="611188" y="2787650"/>
            <a:ext cx="4321175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300">
                <a:latin typeface="Calibri Light" pitchFamily="34" charset="0"/>
                <a:cs typeface="Times New Roman" pitchFamily="18" charset="0"/>
              </a:rPr>
              <a:t>За многолетнюю историю портала раздел «Работа» показал себя востребованной и эффективной площадкой для размещения резюме и вакансий.</a:t>
            </a:r>
            <a:endParaRPr lang="ru-RU" sz="1300"/>
          </a:p>
        </p:txBody>
      </p:sp>
      <p:sp>
        <p:nvSpPr>
          <p:cNvPr id="21513" name="Rectangle 1"/>
          <p:cNvSpPr>
            <a:spLocks noChangeArrowheads="1"/>
          </p:cNvSpPr>
          <p:nvPr/>
        </p:nvSpPr>
        <p:spPr bwMode="auto">
          <a:xfrm>
            <a:off x="611188" y="3711575"/>
            <a:ext cx="3960812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ru-RU" sz="1600" b="1">
                <a:solidFill>
                  <a:schemeClr val="tx2"/>
                </a:solidFill>
                <a:latin typeface="Calibri Light" pitchFamily="34" charset="0"/>
                <a:cs typeface="Times New Roman" pitchFamily="18" charset="0"/>
              </a:rPr>
              <a:t>Если у компании стоит вопрос поиска специалиста, с большой вероятностью  </a:t>
            </a:r>
            <a:br>
              <a:rPr lang="ru-RU" sz="1600" b="1">
                <a:solidFill>
                  <a:schemeClr val="tx2"/>
                </a:solidFill>
                <a:latin typeface="Calibri Light" pitchFamily="34" charset="0"/>
                <a:cs typeface="Times New Roman" pitchFamily="18" charset="0"/>
              </a:rPr>
            </a:br>
            <a:r>
              <a:rPr lang="ru-RU" sz="1600" b="1">
                <a:solidFill>
                  <a:schemeClr val="tx2"/>
                </a:solidFill>
                <a:latin typeface="Calibri Light" pitchFamily="34" charset="0"/>
                <a:cs typeface="Times New Roman" pitchFamily="18" charset="0"/>
              </a:rPr>
              <a:t>она сможет закрыть его, разместив вакансию на нашем портале</a:t>
            </a:r>
            <a:endParaRPr lang="ru-RU" sz="1600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1156</TotalTime>
  <Words>739</Words>
  <Application>Microsoft Office PowerPoint</Application>
  <PresentationFormat>Экран (16:9)</PresentationFormat>
  <Paragraphs>132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Open Sans Light</vt:lpstr>
      <vt:lpstr>Arial Black</vt:lpstr>
      <vt:lpstr>Times New Roman</vt:lpstr>
      <vt:lpstr>Calibri Light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Alex</cp:lastModifiedBy>
  <cp:revision>161</cp:revision>
  <dcterms:created xsi:type="dcterms:W3CDTF">2017-05-22T13:45:15Z</dcterms:created>
  <dcterms:modified xsi:type="dcterms:W3CDTF">2019-04-12T07:53:39Z</dcterms:modified>
</cp:coreProperties>
</file>